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3" r:id="rId3"/>
    <p:sldId id="282" r:id="rId4"/>
    <p:sldId id="286" r:id="rId5"/>
    <p:sldId id="285" r:id="rId6"/>
    <p:sldId id="288" r:id="rId7"/>
    <p:sldId id="287" r:id="rId8"/>
    <p:sldId id="284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903197-497B-4B27-B8B2-90F61C7B4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9"/>
          <a:stretch/>
        </p:blipFill>
        <p:spPr>
          <a:xfrm>
            <a:off x="679031" y="1834395"/>
            <a:ext cx="11172825" cy="3189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4739685" y="2199889"/>
            <a:ext cx="31918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괄호를 제거해서 나올 수 있는 식 모두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47A5B-105B-4714-BE96-188623B55EC0}"/>
              </a:ext>
            </a:extLst>
          </p:cNvPr>
          <p:cNvSpPr txBox="1"/>
          <p:nvPr/>
        </p:nvSpPr>
        <p:spPr>
          <a:xfrm>
            <a:off x="3724021" y="4340716"/>
            <a:ext cx="31918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항상 쌍이 되는 괄호끼리 제거해야 한다</a:t>
            </a:r>
          </a:p>
        </p:txBody>
      </p:sp>
    </p:spTree>
    <p:extLst>
      <p:ext uri="{BB962C8B-B14F-4D97-AF65-F5344CB8AC3E}">
        <p14:creationId xmlns:p14="http://schemas.microsoft.com/office/powerpoint/2010/main" val="10464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1272815" y="1274450"/>
            <a:ext cx="91189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4556903" y="1274450"/>
            <a:ext cx="11009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cnt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== 2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D558-F3CB-4B97-87E0-5AB5C9215F6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7929C-D6A4-4A16-BF63-5E3C49303B92}"/>
              </a:ext>
            </a:extLst>
          </p:cNvPr>
          <p:cNvSpPr txBox="1"/>
          <p:nvPr/>
        </p:nvSpPr>
        <p:spPr>
          <a:xfrm>
            <a:off x="5953125" y="2909868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a[0]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true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512C3-273F-4DE6-B501-3E9364C1BD16}"/>
              </a:ext>
            </a:extLst>
          </p:cNvPr>
          <p:cNvSpPr txBox="1"/>
          <p:nvPr/>
        </p:nvSpPr>
        <p:spPr>
          <a:xfrm>
            <a:off x="8890388" y="129128"/>
            <a:ext cx="28920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(0/(0))  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페어 상황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 , 6) , (3 , 5)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D1015-2B13-444D-8DA1-182324817E13}"/>
              </a:ext>
            </a:extLst>
          </p:cNvPr>
          <p:cNvSpPr txBox="1"/>
          <p:nvPr/>
        </p:nvSpPr>
        <p:spPr>
          <a:xfrm>
            <a:off x="7337626" y="2916444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a[1]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AE6C17-790D-430E-AD8A-B0F164D44DF0}"/>
              </a:ext>
            </a:extLst>
          </p:cNvPr>
          <p:cNvSpPr txBox="1"/>
          <p:nvPr/>
        </p:nvSpPr>
        <p:spPr>
          <a:xfrm>
            <a:off x="6240727" y="3917808"/>
            <a:ext cx="1032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+= 0/(0)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4A4CA-4155-44A2-823E-E6A375CADFC3}"/>
              </a:ext>
            </a:extLst>
          </p:cNvPr>
          <p:cNvSpPr txBox="1"/>
          <p:nvPr/>
        </p:nvSpPr>
        <p:spPr>
          <a:xfrm>
            <a:off x="7337626" y="3284281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a[2]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AEFB16-EC49-40E2-AAD6-18F005BC7071}"/>
              </a:ext>
            </a:extLst>
          </p:cNvPr>
          <p:cNvSpPr txBox="1"/>
          <p:nvPr/>
        </p:nvSpPr>
        <p:spPr>
          <a:xfrm>
            <a:off x="8748329" y="2936797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a[3]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4CC172-5D06-4D4B-AD07-B4493900F246}"/>
              </a:ext>
            </a:extLst>
          </p:cNvPr>
          <p:cNvSpPr txBox="1"/>
          <p:nvPr/>
        </p:nvSpPr>
        <p:spPr>
          <a:xfrm>
            <a:off x="8746514" y="3284282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a[4]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C39F7E-DFD2-4C59-A294-05AEFCDE3902}"/>
              </a:ext>
            </a:extLst>
          </p:cNvPr>
          <p:cNvSpPr txBox="1"/>
          <p:nvPr/>
        </p:nvSpPr>
        <p:spPr>
          <a:xfrm>
            <a:off x="10159032" y="2926253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a[5]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5B7BB-94FB-4BAC-94FE-33E547D574E0}"/>
              </a:ext>
            </a:extLst>
          </p:cNvPr>
          <p:cNvSpPr txBox="1"/>
          <p:nvPr/>
        </p:nvSpPr>
        <p:spPr>
          <a:xfrm>
            <a:off x="10159032" y="3284282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a[6]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true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E7C24-D54A-4F8F-A2CF-9A17A96C5387}"/>
              </a:ext>
            </a:extLst>
          </p:cNvPr>
          <p:cNvSpPr txBox="1"/>
          <p:nvPr/>
        </p:nvSpPr>
        <p:spPr>
          <a:xfrm>
            <a:off x="4030927" y="5735950"/>
            <a:ext cx="27984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seet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(set)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담긴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== 0/(0)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1415690" y="2265050"/>
            <a:ext cx="9118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4699778" y="2265050"/>
            <a:ext cx="13581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dfs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 돌았음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6529366" y="3127144"/>
            <a:ext cx="31289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자동으로 사전 순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정렬되어있음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D558-F3CB-4B97-87E0-5AB5C9215F6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B239D-38C8-4C55-80B1-6E806E0DA08A}"/>
              </a:ext>
            </a:extLst>
          </p:cNvPr>
          <p:cNvSpPr txBox="1"/>
          <p:nvPr/>
        </p:nvSpPr>
        <p:spPr>
          <a:xfrm>
            <a:off x="6529366" y="3834824"/>
            <a:ext cx="1966934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(0/0)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0/(0)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0/0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 세 줄 출력</a:t>
            </a:r>
          </a:p>
        </p:txBody>
      </p:sp>
    </p:spTree>
    <p:extLst>
      <p:ext uri="{BB962C8B-B14F-4D97-AF65-F5344CB8AC3E}">
        <p14:creationId xmlns:p14="http://schemas.microsoft.com/office/powerpoint/2010/main" val="31045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3A6F0-28B3-42E6-A67A-A299F861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799029"/>
            <a:ext cx="10086975" cy="5516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8892585" y="1564784"/>
            <a:ext cx="19563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수식 길이는 최대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47A5B-105B-4714-BE96-188623B55EC0}"/>
              </a:ext>
            </a:extLst>
          </p:cNvPr>
          <p:cNvSpPr txBox="1"/>
          <p:nvPr/>
        </p:nvSpPr>
        <p:spPr>
          <a:xfrm>
            <a:off x="2228597" y="1988041"/>
            <a:ext cx="19243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쌍은 최대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22D6D-6D6E-45E8-A8EC-5884A7C4D166}"/>
              </a:ext>
            </a:extLst>
          </p:cNvPr>
          <p:cNvSpPr txBox="1"/>
          <p:nvPr/>
        </p:nvSpPr>
        <p:spPr>
          <a:xfrm>
            <a:off x="3543174" y="3351339"/>
            <a:ext cx="203847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(0/(0))  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안에 있는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(0/0)</a:t>
            </a: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밖에 있는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0/(0)</a:t>
            </a: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빼버린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0/0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5DF73-8535-490B-835C-C8B3CFC1D6BF}"/>
              </a:ext>
            </a:extLst>
          </p:cNvPr>
          <p:cNvSpPr txBox="1"/>
          <p:nvPr/>
        </p:nvSpPr>
        <p:spPr>
          <a:xfrm>
            <a:off x="3543174" y="5014182"/>
            <a:ext cx="203847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안에 있는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(2+2*2+2)</a:t>
            </a: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밖에 있는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2+(2*2)+2</a:t>
            </a: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빼버린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2+2*2+2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4D8D0-296B-42B7-BF7E-5157995567DA}"/>
              </a:ext>
            </a:extLst>
          </p:cNvPr>
          <p:cNvSpPr txBox="1"/>
          <p:nvPr/>
        </p:nvSpPr>
        <p:spPr>
          <a:xfrm>
            <a:off x="6171947" y="2597641"/>
            <a:ext cx="11432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사전순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4931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1272815" y="1026800"/>
            <a:ext cx="74253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4750855" y="1026800"/>
            <a:ext cx="11260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수식 받아서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7381833" y="2281218"/>
            <a:ext cx="1316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수식 길이만큼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A93AE-A8BD-4567-B687-FAAD6DADDB3E}"/>
              </a:ext>
            </a:extLst>
          </p:cNvPr>
          <p:cNvSpPr txBox="1"/>
          <p:nvPr/>
        </p:nvSpPr>
        <p:spPr>
          <a:xfrm>
            <a:off x="6398406" y="2964875"/>
            <a:ext cx="10596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한글자씩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D558-F3CB-4B97-87E0-5AB5C9215F6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94EC4-9447-43FF-8983-1BE255F88014}"/>
              </a:ext>
            </a:extLst>
          </p:cNvPr>
          <p:cNvSpPr txBox="1"/>
          <p:nvPr/>
        </p:nvSpPr>
        <p:spPr>
          <a:xfrm>
            <a:off x="6379356" y="3648532"/>
            <a:ext cx="1316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‘(‘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스택쌓고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9666C-9914-4571-88A7-99E19A38F7C2}"/>
              </a:ext>
            </a:extLst>
          </p:cNvPr>
          <p:cNvSpPr txBox="1"/>
          <p:nvPr/>
        </p:nvSpPr>
        <p:spPr>
          <a:xfrm>
            <a:off x="6928239" y="5210727"/>
            <a:ext cx="289203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‘)‘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 페어에 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스택에 들어있는 친구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 ‘(‘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 랑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위치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 ‘)’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1C269-07CD-4866-975F-E6AA0357881B}"/>
              </a:ext>
            </a:extLst>
          </p:cNvPr>
          <p:cNvSpPr txBox="1"/>
          <p:nvPr/>
        </p:nvSpPr>
        <p:spPr>
          <a:xfrm>
            <a:off x="1272815" y="64150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656F6-E022-473F-B546-7F53973DFA4D}"/>
              </a:ext>
            </a:extLst>
          </p:cNvPr>
          <p:cNvSpPr txBox="1"/>
          <p:nvPr/>
        </p:nvSpPr>
        <p:spPr>
          <a:xfrm>
            <a:off x="6928238" y="5995558"/>
            <a:ext cx="28920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(0/(0))  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페어 상황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 , 5) ,  (0 , 6)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FB99A8-6458-4D7D-9B42-4514290DA383}"/>
              </a:ext>
            </a:extLst>
          </p:cNvPr>
          <p:cNvSpPr txBox="1"/>
          <p:nvPr/>
        </p:nvSpPr>
        <p:spPr>
          <a:xfrm>
            <a:off x="2914087" y="6257168"/>
            <a:ext cx="28920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idx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cnt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뒤에서 사용하는 거 보면서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설명하께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83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1196615" y="704755"/>
            <a:ext cx="911896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5756095" y="779150"/>
            <a:ext cx="18534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지금 </a:t>
            </a:r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cnt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이니까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D558-F3CB-4B97-87E0-5AB5C9215F6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B54E3-4F0B-406C-9ACD-393E4F855133}"/>
              </a:ext>
            </a:extLst>
          </p:cNvPr>
          <p:cNvSpPr txBox="1"/>
          <p:nvPr/>
        </p:nvSpPr>
        <p:spPr>
          <a:xfrm>
            <a:off x="6384745" y="3275111"/>
            <a:ext cx="18534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여기 먼저 보겠음</a:t>
            </a:r>
          </a:p>
        </p:txBody>
      </p:sp>
    </p:spTree>
    <p:extLst>
      <p:ext uri="{BB962C8B-B14F-4D97-AF65-F5344CB8AC3E}">
        <p14:creationId xmlns:p14="http://schemas.microsoft.com/office/powerpoint/2010/main" val="35166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834665" y="982176"/>
            <a:ext cx="9118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8564807" y="1103000"/>
            <a:ext cx="190316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idx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 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par(pair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사이즈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5143458" y="1841664"/>
            <a:ext cx="20383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visit[0]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현재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D558-F3CB-4B97-87E0-5AB5C9215F6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E6A96-C0CC-4939-850F-4679BCC17247}"/>
              </a:ext>
            </a:extLst>
          </p:cNvPr>
          <p:cNvSpPr txBox="1"/>
          <p:nvPr/>
        </p:nvSpPr>
        <p:spPr>
          <a:xfrm>
            <a:off x="8890388" y="129128"/>
            <a:ext cx="28920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(0/(0))  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페어 상황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(3 , 5)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 (0 , 6)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B1511-760A-4604-90C4-6688CEFA9125}"/>
              </a:ext>
            </a:extLst>
          </p:cNvPr>
          <p:cNvSpPr txBox="1"/>
          <p:nvPr/>
        </p:nvSpPr>
        <p:spPr>
          <a:xfrm>
            <a:off x="7391358" y="2874459"/>
            <a:ext cx="16859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visit[0]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true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A91D6-5B5C-46F7-A2F9-324C8129A6AD}"/>
              </a:ext>
            </a:extLst>
          </p:cNvPr>
          <p:cNvSpPr txBox="1"/>
          <p:nvPr/>
        </p:nvSpPr>
        <p:spPr>
          <a:xfrm>
            <a:off x="7391357" y="3275110"/>
            <a:ext cx="33528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a[par[0].first]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a[3]  == true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a[par[0].second]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a[5] ==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A0383-CA45-4D5D-A18E-B74AED97538C}"/>
              </a:ext>
            </a:extLst>
          </p:cNvPr>
          <p:cNvSpPr txBox="1"/>
          <p:nvPr/>
        </p:nvSpPr>
        <p:spPr>
          <a:xfrm>
            <a:off x="7181851" y="4151273"/>
            <a:ext cx="1009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dfs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(1,1)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81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1272815" y="1274450"/>
            <a:ext cx="91189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4556903" y="1274450"/>
            <a:ext cx="11009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cnt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== 1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6484558" y="1784382"/>
            <a:ext cx="5429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D558-F3CB-4B97-87E0-5AB5C9215F6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7929C-D6A4-4A16-BF63-5E3C49303B92}"/>
              </a:ext>
            </a:extLst>
          </p:cNvPr>
          <p:cNvSpPr txBox="1"/>
          <p:nvPr/>
        </p:nvSpPr>
        <p:spPr>
          <a:xfrm>
            <a:off x="6096000" y="2909868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a[0]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512C3-273F-4DE6-B501-3E9364C1BD16}"/>
              </a:ext>
            </a:extLst>
          </p:cNvPr>
          <p:cNvSpPr txBox="1"/>
          <p:nvPr/>
        </p:nvSpPr>
        <p:spPr>
          <a:xfrm>
            <a:off x="8890388" y="129128"/>
            <a:ext cx="28920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(0/(0))  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페어 상황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 , 5) , (0 , 6) 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72AC9A-DAAB-4D1C-815D-5D3FD0FCD0CD}"/>
              </a:ext>
            </a:extLst>
          </p:cNvPr>
          <p:cNvGrpSpPr/>
          <p:nvPr/>
        </p:nvGrpSpPr>
        <p:grpSpPr>
          <a:xfrm>
            <a:off x="7480501" y="2507175"/>
            <a:ext cx="1320085" cy="717046"/>
            <a:chOff x="7480501" y="2507175"/>
            <a:chExt cx="1320085" cy="7170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B83244-820E-4244-916E-F12B630B0D03}"/>
                </a:ext>
              </a:extLst>
            </p:cNvPr>
            <p:cNvSpPr txBox="1"/>
            <p:nvPr/>
          </p:nvSpPr>
          <p:spPr>
            <a:xfrm>
              <a:off x="8112734" y="2507175"/>
              <a:ext cx="6878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 == 1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8D1015-2B13-444D-8DA1-182324817E13}"/>
                </a:ext>
              </a:extLst>
            </p:cNvPr>
            <p:cNvSpPr txBox="1"/>
            <p:nvPr/>
          </p:nvSpPr>
          <p:spPr>
            <a:xfrm>
              <a:off x="7480501" y="2916444"/>
              <a:ext cx="13200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a[1]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Wingdings" panose="05000000000000000000" pitchFamily="2" charset="2"/>
                </a:rPr>
                <a:t> false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DBC670-CB5D-4D33-8480-0540B5EE8601}"/>
              </a:ext>
            </a:extLst>
          </p:cNvPr>
          <p:cNvSpPr txBox="1"/>
          <p:nvPr/>
        </p:nvSpPr>
        <p:spPr>
          <a:xfrm>
            <a:off x="6527244" y="4197428"/>
            <a:ext cx="21593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+= formula[0] == (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E083A8-9C7D-493E-A229-45751E6B6CDF}"/>
              </a:ext>
            </a:extLst>
          </p:cNvPr>
          <p:cNvGrpSpPr/>
          <p:nvPr/>
        </p:nvGrpSpPr>
        <p:grpSpPr>
          <a:xfrm>
            <a:off x="7480501" y="3325713"/>
            <a:ext cx="1320085" cy="710469"/>
            <a:chOff x="8865002" y="2507175"/>
            <a:chExt cx="1320085" cy="71046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E2905F-BE4B-495C-8DD5-79D931AC8FB6}"/>
                </a:ext>
              </a:extLst>
            </p:cNvPr>
            <p:cNvSpPr txBox="1"/>
            <p:nvPr/>
          </p:nvSpPr>
          <p:spPr>
            <a:xfrm>
              <a:off x="9497236" y="2507175"/>
              <a:ext cx="6878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 == 2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638E06-AA57-4653-9835-B6252B06443D}"/>
                </a:ext>
              </a:extLst>
            </p:cNvPr>
            <p:cNvSpPr txBox="1"/>
            <p:nvPr/>
          </p:nvSpPr>
          <p:spPr>
            <a:xfrm>
              <a:off x="8865002" y="2909867"/>
              <a:ext cx="13200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a[2]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Wingdings" panose="05000000000000000000" pitchFamily="2" charset="2"/>
                </a:rPr>
                <a:t> false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A6A378-40ED-475B-A606-15AABF6455B6}"/>
              </a:ext>
            </a:extLst>
          </p:cNvPr>
          <p:cNvSpPr txBox="1"/>
          <p:nvPr/>
        </p:nvSpPr>
        <p:spPr>
          <a:xfrm>
            <a:off x="6527243" y="4479940"/>
            <a:ext cx="21593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+= formula[1] == (0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849E3F-FB6B-47E9-800F-45A87EB5BFC7}"/>
              </a:ext>
            </a:extLst>
          </p:cNvPr>
          <p:cNvGrpSpPr/>
          <p:nvPr/>
        </p:nvGrpSpPr>
        <p:grpSpPr>
          <a:xfrm>
            <a:off x="8856576" y="2519168"/>
            <a:ext cx="1331763" cy="722634"/>
            <a:chOff x="10249503" y="2491349"/>
            <a:chExt cx="1331763" cy="7226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46A339-C7A1-41A7-A874-E07DC5BCE918}"/>
                </a:ext>
              </a:extLst>
            </p:cNvPr>
            <p:cNvSpPr txBox="1"/>
            <p:nvPr/>
          </p:nvSpPr>
          <p:spPr>
            <a:xfrm>
              <a:off x="10893415" y="2491349"/>
              <a:ext cx="6878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== 3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49DFC4-AAD1-42E5-A515-CD5B8EBBA88F}"/>
                </a:ext>
              </a:extLst>
            </p:cNvPr>
            <p:cNvSpPr txBox="1"/>
            <p:nvPr/>
          </p:nvSpPr>
          <p:spPr>
            <a:xfrm>
              <a:off x="10249503" y="2906206"/>
              <a:ext cx="13200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a[3]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Wingdings" panose="05000000000000000000" pitchFamily="2" charset="2"/>
                </a:rPr>
                <a:t> true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BBCDF7-A170-4C8B-B595-90FD62D5A978}"/>
              </a:ext>
            </a:extLst>
          </p:cNvPr>
          <p:cNvSpPr txBox="1"/>
          <p:nvPr/>
        </p:nvSpPr>
        <p:spPr>
          <a:xfrm>
            <a:off x="6527243" y="4761626"/>
            <a:ext cx="22733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+= formula[2] == (0/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387F3-8DED-4396-B447-9DF99AA4FAAA}"/>
              </a:ext>
            </a:extLst>
          </p:cNvPr>
          <p:cNvSpPr txBox="1"/>
          <p:nvPr/>
        </p:nvSpPr>
        <p:spPr>
          <a:xfrm>
            <a:off x="8772279" y="4197428"/>
            <a:ext cx="24576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+= formula[4] == (0/0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9446DF-1EF3-49EE-9E2D-7B5845AF9AAD}"/>
              </a:ext>
            </a:extLst>
          </p:cNvPr>
          <p:cNvSpPr txBox="1"/>
          <p:nvPr/>
        </p:nvSpPr>
        <p:spPr>
          <a:xfrm>
            <a:off x="8772279" y="4479939"/>
            <a:ext cx="24576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+= formula[6] == (0/0)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AE6C17-790D-430E-AD8A-B0F164D44DF0}"/>
              </a:ext>
            </a:extLst>
          </p:cNvPr>
          <p:cNvSpPr txBox="1"/>
          <p:nvPr/>
        </p:nvSpPr>
        <p:spPr>
          <a:xfrm>
            <a:off x="3878527" y="5583550"/>
            <a:ext cx="27984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seet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(set)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담긴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== (0/0)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A2FFD1E-8682-4348-B980-DF5384C20614}"/>
              </a:ext>
            </a:extLst>
          </p:cNvPr>
          <p:cNvGrpSpPr/>
          <p:nvPr/>
        </p:nvGrpSpPr>
        <p:grpSpPr>
          <a:xfrm>
            <a:off x="8862416" y="3313548"/>
            <a:ext cx="1331763" cy="722634"/>
            <a:chOff x="10249503" y="2491349"/>
            <a:chExt cx="1331763" cy="72263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A2EE52-EECC-4D2F-B210-3A47D6F9C1CC}"/>
                </a:ext>
              </a:extLst>
            </p:cNvPr>
            <p:cNvSpPr txBox="1"/>
            <p:nvPr/>
          </p:nvSpPr>
          <p:spPr>
            <a:xfrm>
              <a:off x="10893415" y="2491349"/>
              <a:ext cx="6878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== 4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BC075C-9BF0-406E-9950-8E60E33979EE}"/>
                </a:ext>
              </a:extLst>
            </p:cNvPr>
            <p:cNvSpPr txBox="1"/>
            <p:nvPr/>
          </p:nvSpPr>
          <p:spPr>
            <a:xfrm>
              <a:off x="10249503" y="2906206"/>
              <a:ext cx="13200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a[4]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Wingdings" panose="05000000000000000000" pitchFamily="2" charset="2"/>
                </a:rPr>
                <a:t> false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92581C-1BDC-491D-94F4-4820ED519C42}"/>
              </a:ext>
            </a:extLst>
          </p:cNvPr>
          <p:cNvGrpSpPr/>
          <p:nvPr/>
        </p:nvGrpSpPr>
        <p:grpSpPr>
          <a:xfrm>
            <a:off x="10253303" y="2507175"/>
            <a:ext cx="1331763" cy="722634"/>
            <a:chOff x="10249503" y="2491349"/>
            <a:chExt cx="1331763" cy="72263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9C6D32-9F7F-4146-9D84-2004A95A7519}"/>
                </a:ext>
              </a:extLst>
            </p:cNvPr>
            <p:cNvSpPr txBox="1"/>
            <p:nvPr/>
          </p:nvSpPr>
          <p:spPr>
            <a:xfrm>
              <a:off x="10893415" y="2491349"/>
              <a:ext cx="6878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== 5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EB9B82-A088-409C-A25C-A0D8A643D126}"/>
                </a:ext>
              </a:extLst>
            </p:cNvPr>
            <p:cNvSpPr txBox="1"/>
            <p:nvPr/>
          </p:nvSpPr>
          <p:spPr>
            <a:xfrm>
              <a:off x="10249503" y="2906206"/>
              <a:ext cx="13200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a[5]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Wingdings" panose="05000000000000000000" pitchFamily="2" charset="2"/>
                </a:rPr>
                <a:t> true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A55FD64-FD56-48A7-B72E-44CC8E6EE4E0}"/>
              </a:ext>
            </a:extLst>
          </p:cNvPr>
          <p:cNvGrpSpPr/>
          <p:nvPr/>
        </p:nvGrpSpPr>
        <p:grpSpPr>
          <a:xfrm>
            <a:off x="10253303" y="3313548"/>
            <a:ext cx="1331763" cy="722634"/>
            <a:chOff x="10249503" y="2491349"/>
            <a:chExt cx="1331763" cy="722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930F8D-0648-43F4-99CB-16273FD6C381}"/>
                </a:ext>
              </a:extLst>
            </p:cNvPr>
            <p:cNvSpPr txBox="1"/>
            <p:nvPr/>
          </p:nvSpPr>
          <p:spPr>
            <a:xfrm>
              <a:off x="10893415" y="2491349"/>
              <a:ext cx="6878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== 6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04218F-64DE-4E50-9A5D-6F28C9091D7E}"/>
                </a:ext>
              </a:extLst>
            </p:cNvPr>
            <p:cNvSpPr txBox="1"/>
            <p:nvPr/>
          </p:nvSpPr>
          <p:spPr>
            <a:xfrm>
              <a:off x="10249503" y="2906206"/>
              <a:ext cx="13200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a[6] </a:t>
              </a:r>
              <a:r>
                <a:rPr lang="en-US" altLang="ko-KR" sz="1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Wingdings" panose="05000000000000000000" pitchFamily="2" charset="2"/>
                </a:rPr>
                <a:t> false</a:t>
              </a:r>
              <a:endPara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0697649-6924-4D81-9F25-26B56E8D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31" y="5780329"/>
            <a:ext cx="2114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20" grpId="0" animBg="1"/>
      <p:bldP spid="24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834665" y="982176"/>
            <a:ext cx="9118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8564807" y="1103000"/>
            <a:ext cx="190316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idx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1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par(pair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사이즈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5143458" y="1841664"/>
            <a:ext cx="20383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visit[1]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현재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D558-F3CB-4B97-87E0-5AB5C9215F6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E6A96-C0CC-4939-850F-4679BCC17247}"/>
              </a:ext>
            </a:extLst>
          </p:cNvPr>
          <p:cNvSpPr txBox="1"/>
          <p:nvPr/>
        </p:nvSpPr>
        <p:spPr>
          <a:xfrm>
            <a:off x="8890388" y="129128"/>
            <a:ext cx="28920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(0/(0))  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페어 상황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 , 5) , (0 , 6) 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B1511-760A-4604-90C4-6688CEFA9125}"/>
              </a:ext>
            </a:extLst>
          </p:cNvPr>
          <p:cNvSpPr txBox="1"/>
          <p:nvPr/>
        </p:nvSpPr>
        <p:spPr>
          <a:xfrm>
            <a:off x="7391358" y="2874459"/>
            <a:ext cx="16859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visit[1]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true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A91D6-5B5C-46F7-A2F9-324C8129A6AD}"/>
              </a:ext>
            </a:extLst>
          </p:cNvPr>
          <p:cNvSpPr txBox="1"/>
          <p:nvPr/>
        </p:nvSpPr>
        <p:spPr>
          <a:xfrm>
            <a:off x="7391357" y="3275110"/>
            <a:ext cx="33528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a[par[1].first]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a[0]  == true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a[par[1].second]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a[6] ==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A0383-CA45-4D5D-A18E-B74AED97538C}"/>
              </a:ext>
            </a:extLst>
          </p:cNvPr>
          <p:cNvSpPr txBox="1"/>
          <p:nvPr/>
        </p:nvSpPr>
        <p:spPr>
          <a:xfrm>
            <a:off x="7181851" y="4151273"/>
            <a:ext cx="1009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dfs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(2,2)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832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1272815" y="1274450"/>
            <a:ext cx="91189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seet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D558-F3CB-4B97-87E0-5AB5C9215F6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7929C-D6A4-4A16-BF63-5E3C49303B92}"/>
              </a:ext>
            </a:extLst>
          </p:cNvPr>
          <p:cNvSpPr txBox="1"/>
          <p:nvPr/>
        </p:nvSpPr>
        <p:spPr>
          <a:xfrm>
            <a:off x="5953125" y="2909868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a[0]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true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512C3-273F-4DE6-B501-3E9364C1BD16}"/>
              </a:ext>
            </a:extLst>
          </p:cNvPr>
          <p:cNvSpPr txBox="1"/>
          <p:nvPr/>
        </p:nvSpPr>
        <p:spPr>
          <a:xfrm>
            <a:off x="8890388" y="129128"/>
            <a:ext cx="28920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(0/(0))  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페어 상황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 , 6) , (3 , 5)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D1015-2B13-444D-8DA1-182324817E13}"/>
              </a:ext>
            </a:extLst>
          </p:cNvPr>
          <p:cNvSpPr txBox="1"/>
          <p:nvPr/>
        </p:nvSpPr>
        <p:spPr>
          <a:xfrm>
            <a:off x="7337626" y="2916444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a[1]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AE6C17-790D-430E-AD8A-B0F164D44DF0}"/>
              </a:ext>
            </a:extLst>
          </p:cNvPr>
          <p:cNvSpPr txBox="1"/>
          <p:nvPr/>
        </p:nvSpPr>
        <p:spPr>
          <a:xfrm>
            <a:off x="6240727" y="3917808"/>
            <a:ext cx="1032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+= 0/0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4A4CA-4155-44A2-823E-E6A375CADFC3}"/>
              </a:ext>
            </a:extLst>
          </p:cNvPr>
          <p:cNvSpPr txBox="1"/>
          <p:nvPr/>
        </p:nvSpPr>
        <p:spPr>
          <a:xfrm>
            <a:off x="7337626" y="3284281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a[2]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AEFB16-EC49-40E2-AAD6-18F005BC7071}"/>
              </a:ext>
            </a:extLst>
          </p:cNvPr>
          <p:cNvSpPr txBox="1"/>
          <p:nvPr/>
        </p:nvSpPr>
        <p:spPr>
          <a:xfrm>
            <a:off x="8748329" y="2936797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a[3]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true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4CC172-5D06-4D4B-AD07-B4493900F246}"/>
              </a:ext>
            </a:extLst>
          </p:cNvPr>
          <p:cNvSpPr txBox="1"/>
          <p:nvPr/>
        </p:nvSpPr>
        <p:spPr>
          <a:xfrm>
            <a:off x="8746514" y="3284282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a[4]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C39F7E-DFD2-4C59-A294-05AEFCDE3902}"/>
              </a:ext>
            </a:extLst>
          </p:cNvPr>
          <p:cNvSpPr txBox="1"/>
          <p:nvPr/>
        </p:nvSpPr>
        <p:spPr>
          <a:xfrm>
            <a:off x="10159032" y="2926253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a[5]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true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5B7BB-94FB-4BAC-94FE-33E547D574E0}"/>
              </a:ext>
            </a:extLst>
          </p:cNvPr>
          <p:cNvSpPr txBox="1"/>
          <p:nvPr/>
        </p:nvSpPr>
        <p:spPr>
          <a:xfrm>
            <a:off x="10159032" y="3284282"/>
            <a:ext cx="13200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a[6]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true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E7C24-D54A-4F8F-A2CF-9A17A96C5387}"/>
              </a:ext>
            </a:extLst>
          </p:cNvPr>
          <p:cNvSpPr txBox="1"/>
          <p:nvPr/>
        </p:nvSpPr>
        <p:spPr>
          <a:xfrm>
            <a:off x="4030927" y="5735950"/>
            <a:ext cx="27984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seet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(set)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담긴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 == 0/0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2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834665" y="982176"/>
            <a:ext cx="9118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7181850" y="5044821"/>
            <a:ext cx="15716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visit[0]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false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9D558-F3CB-4B97-87E0-5AB5C9215F6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2800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괄호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E6A96-C0CC-4939-850F-4679BCC17247}"/>
              </a:ext>
            </a:extLst>
          </p:cNvPr>
          <p:cNvSpPr txBox="1"/>
          <p:nvPr/>
        </p:nvSpPr>
        <p:spPr>
          <a:xfrm>
            <a:off x="8890388" y="129128"/>
            <a:ext cx="28920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(0/(0))  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괄호 쌍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페어 상황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 , 5) , (0 , 6) 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211F7-DEA7-4FD0-974D-3E78206B90C5}"/>
              </a:ext>
            </a:extLst>
          </p:cNvPr>
          <p:cNvSpPr txBox="1"/>
          <p:nvPr/>
        </p:nvSpPr>
        <p:spPr>
          <a:xfrm>
            <a:off x="7181850" y="5568044"/>
            <a:ext cx="33528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a[par[0].first]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a[3]  == false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a[par[0].second]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a[5] == false</a:t>
            </a:r>
          </a:p>
        </p:txBody>
      </p:sp>
    </p:spTree>
    <p:extLst>
      <p:ext uri="{BB962C8B-B14F-4D97-AF65-F5344CB8AC3E}">
        <p14:creationId xmlns:p14="http://schemas.microsoft.com/office/powerpoint/2010/main" val="99955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6140</TotalTime>
  <Words>1513</Words>
  <Application>Microsoft Office PowerPoint</Application>
  <PresentationFormat>와이드스크린</PresentationFormat>
  <Paragraphs>224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G마켓 산스 TTF Light</vt:lpstr>
      <vt:lpstr>G마켓 산스 TTF Medium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45</cp:revision>
  <dcterms:created xsi:type="dcterms:W3CDTF">2021-08-24T04:32:21Z</dcterms:created>
  <dcterms:modified xsi:type="dcterms:W3CDTF">2021-12-02T14:49:07Z</dcterms:modified>
</cp:coreProperties>
</file>