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66" r:id="rId4"/>
    <p:sldId id="260" r:id="rId5"/>
    <p:sldId id="268" r:id="rId6"/>
    <p:sldId id="262" r:id="rId7"/>
    <p:sldId id="263" r:id="rId8"/>
    <p:sldId id="264" r:id="rId9"/>
    <p:sldId id="265" r:id="rId10"/>
    <p:sldId id="267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8B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73" autoAdjust="0"/>
    <p:restoredTop sz="95501" autoAdjust="0"/>
  </p:normalViewPr>
  <p:slideViewPr>
    <p:cSldViewPr snapToGrid="0">
      <p:cViewPr varScale="1">
        <p:scale>
          <a:sx n="110" d="100"/>
          <a:sy n="110" d="100"/>
        </p:scale>
        <p:origin x="9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70EFB-A1D4-47DA-9E4F-7F09860FCDA2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9297E-8918-4507-92FE-DC254BA0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80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9297E-8918-4507-92FE-DC254BA0600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1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9297E-8918-4507-92FE-DC254BA0600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524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9297E-8918-4507-92FE-DC254BA0600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29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https://www.acmicpc.net/problem/20058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9297E-8918-4507-92FE-DC254BA0600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258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https://www.acmicpc.net/problem/1182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9297E-8918-4507-92FE-DC254BA0600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15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https://www.acmicpc.net/problem/3190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9297E-8918-4507-92FE-DC254BA0600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261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99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80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68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27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55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17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1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62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30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78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66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53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yeongmy.tistory.com/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rgbClr val="959AC5"/>
          </a:fgClr>
          <a:bgClr>
            <a:srgbClr val="858BB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02E07F04-FFDC-4EDF-8C94-EF43DC3FE7A5}"/>
              </a:ext>
            </a:extLst>
          </p:cNvPr>
          <p:cNvGrpSpPr/>
          <p:nvPr/>
        </p:nvGrpSpPr>
        <p:grpSpPr>
          <a:xfrm>
            <a:off x="2941269" y="1053391"/>
            <a:ext cx="6477520" cy="3949439"/>
            <a:chOff x="3644899" y="1724942"/>
            <a:chExt cx="4547379" cy="319229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3644899" y="1981200"/>
              <a:ext cx="4547379" cy="2936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3795092" y="213705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2445323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52498" y="3433051"/>
              <a:ext cx="2592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6A59DE0D-6F8B-4B6D-BD64-7E2F0E577FDA}"/>
                </a:ext>
              </a:extLst>
            </p:cNvPr>
            <p:cNvSpPr/>
            <p:nvPr/>
          </p:nvSpPr>
          <p:spPr>
            <a:xfrm>
              <a:off x="3795092" y="243564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769AD2F8-ADBA-4750-8816-278B798EC059}"/>
                </a:ext>
              </a:extLst>
            </p:cNvPr>
            <p:cNvSpPr/>
            <p:nvPr/>
          </p:nvSpPr>
          <p:spPr>
            <a:xfrm>
              <a:off x="3795092" y="273423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3B9BF877-A823-499A-BFB9-D72C3E509936}"/>
                </a:ext>
              </a:extLst>
            </p:cNvPr>
            <p:cNvSpPr/>
            <p:nvPr/>
          </p:nvSpPr>
          <p:spPr>
            <a:xfrm>
              <a:off x="3795092" y="303282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3F2AEFC4-80C2-4277-B317-0D33968441C1}"/>
                </a:ext>
              </a:extLst>
            </p:cNvPr>
            <p:cNvSpPr/>
            <p:nvPr/>
          </p:nvSpPr>
          <p:spPr>
            <a:xfrm>
              <a:off x="3795092" y="333141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1C6F3A71-B2B8-4D6E-B814-2C5BD610945B}"/>
                </a:ext>
              </a:extLst>
            </p:cNvPr>
            <p:cNvSpPr/>
            <p:nvPr/>
          </p:nvSpPr>
          <p:spPr>
            <a:xfrm>
              <a:off x="3795092" y="363000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4359E6C-19E4-44BE-A19F-229F18868387}"/>
                </a:ext>
              </a:extLst>
            </p:cNvPr>
            <p:cNvSpPr/>
            <p:nvPr/>
          </p:nvSpPr>
          <p:spPr>
            <a:xfrm>
              <a:off x="3795092" y="392859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C3136B7-2ABC-45C0-8604-A054475B0D84}"/>
                </a:ext>
              </a:extLst>
            </p:cNvPr>
            <p:cNvSpPr/>
            <p:nvPr/>
          </p:nvSpPr>
          <p:spPr>
            <a:xfrm>
              <a:off x="3795092" y="422718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8F976E3B-1325-4752-A612-6990C5B4723D}"/>
                </a:ext>
              </a:extLst>
            </p:cNvPr>
            <p:cNvSpPr/>
            <p:nvPr/>
          </p:nvSpPr>
          <p:spPr>
            <a:xfrm>
              <a:off x="3795092" y="452577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AF5EAAF0-1873-449B-BC4A-DB51D0C7C60D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2744895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ADB2CD43-F12E-4987-819C-4030E44219C3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3044467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10AB6868-C9ED-4EF4-B06E-4B9DF7798992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3344039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315D6658-2498-4F51-9921-0EFC84F37645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3643611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2C708741-AAC0-4698-A35D-AADC41DA3833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3943183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78BD7A4-A1E6-486A-A6FE-69A024746114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4242755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4F9E29FC-7A22-4451-8C97-ED738BDDD61F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4542326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A52B1510-2309-45BD-82F8-2471493D5E2B}"/>
                </a:ext>
              </a:extLst>
            </p:cNvPr>
            <p:cNvSpPr/>
            <p:nvPr/>
          </p:nvSpPr>
          <p:spPr>
            <a:xfrm>
              <a:off x="5286359" y="1849728"/>
              <a:ext cx="1186347" cy="374659"/>
            </a:xfrm>
            <a:custGeom>
              <a:avLst/>
              <a:gdLst>
                <a:gd name="connsiteX0" fmla="*/ 606490 w 2388637"/>
                <a:gd name="connsiteY0" fmla="*/ 0 h 774440"/>
                <a:gd name="connsiteX1" fmla="*/ 2379306 w 2388637"/>
                <a:gd name="connsiteY1" fmla="*/ 0 h 774440"/>
                <a:gd name="connsiteX2" fmla="*/ 2323323 w 2388637"/>
                <a:gd name="connsiteY2" fmla="*/ 74644 h 774440"/>
                <a:gd name="connsiteX3" fmla="*/ 2323323 w 2388637"/>
                <a:gd name="connsiteY3" fmla="*/ 74644 h 774440"/>
                <a:gd name="connsiteX4" fmla="*/ 2313992 w 2388637"/>
                <a:gd name="connsiteY4" fmla="*/ 111967 h 774440"/>
                <a:gd name="connsiteX5" fmla="*/ 2388637 w 2388637"/>
                <a:gd name="connsiteY5" fmla="*/ 167951 h 774440"/>
                <a:gd name="connsiteX6" fmla="*/ 2323323 w 2388637"/>
                <a:gd name="connsiteY6" fmla="*/ 186612 h 774440"/>
                <a:gd name="connsiteX7" fmla="*/ 2369976 w 2388637"/>
                <a:gd name="connsiteY7" fmla="*/ 279918 h 774440"/>
                <a:gd name="connsiteX8" fmla="*/ 2323323 w 2388637"/>
                <a:gd name="connsiteY8" fmla="*/ 270587 h 774440"/>
                <a:gd name="connsiteX9" fmla="*/ 2323323 w 2388637"/>
                <a:gd name="connsiteY9" fmla="*/ 270587 h 774440"/>
                <a:gd name="connsiteX10" fmla="*/ 2388637 w 2388637"/>
                <a:gd name="connsiteY10" fmla="*/ 391885 h 774440"/>
                <a:gd name="connsiteX11" fmla="*/ 2295331 w 2388637"/>
                <a:gd name="connsiteY11" fmla="*/ 401216 h 774440"/>
                <a:gd name="connsiteX12" fmla="*/ 2341984 w 2388637"/>
                <a:gd name="connsiteY12" fmla="*/ 475861 h 774440"/>
                <a:gd name="connsiteX13" fmla="*/ 2258008 w 2388637"/>
                <a:gd name="connsiteY13" fmla="*/ 485191 h 774440"/>
                <a:gd name="connsiteX14" fmla="*/ 2323323 w 2388637"/>
                <a:gd name="connsiteY14" fmla="*/ 587828 h 774440"/>
                <a:gd name="connsiteX15" fmla="*/ 2369976 w 2388637"/>
                <a:gd name="connsiteY15" fmla="*/ 615820 h 774440"/>
                <a:gd name="connsiteX16" fmla="*/ 2295331 w 2388637"/>
                <a:gd name="connsiteY16" fmla="*/ 587828 h 774440"/>
                <a:gd name="connsiteX17" fmla="*/ 2332653 w 2388637"/>
                <a:gd name="connsiteY17" fmla="*/ 634481 h 774440"/>
                <a:gd name="connsiteX18" fmla="*/ 2313992 w 2388637"/>
                <a:gd name="connsiteY18" fmla="*/ 690465 h 774440"/>
                <a:gd name="connsiteX19" fmla="*/ 2388637 w 2388637"/>
                <a:gd name="connsiteY19" fmla="*/ 718457 h 774440"/>
                <a:gd name="connsiteX20" fmla="*/ 2341984 w 2388637"/>
                <a:gd name="connsiteY20" fmla="*/ 765110 h 774440"/>
                <a:gd name="connsiteX21" fmla="*/ 55984 w 2388637"/>
                <a:gd name="connsiteY21" fmla="*/ 774440 h 774440"/>
                <a:gd name="connsiteX22" fmla="*/ 55984 w 2388637"/>
                <a:gd name="connsiteY22" fmla="*/ 774440 h 774440"/>
                <a:gd name="connsiteX23" fmla="*/ 93306 w 2388637"/>
                <a:gd name="connsiteY23" fmla="*/ 690465 h 774440"/>
                <a:gd name="connsiteX24" fmla="*/ 111967 w 2388637"/>
                <a:gd name="connsiteY24" fmla="*/ 662473 h 774440"/>
                <a:gd name="connsiteX25" fmla="*/ 0 w 2388637"/>
                <a:gd name="connsiteY25" fmla="*/ 634481 h 774440"/>
                <a:gd name="connsiteX26" fmla="*/ 65314 w 2388637"/>
                <a:gd name="connsiteY26" fmla="*/ 615820 h 774440"/>
                <a:gd name="connsiteX27" fmla="*/ 37323 w 2388637"/>
                <a:gd name="connsiteY27" fmla="*/ 569167 h 774440"/>
                <a:gd name="connsiteX28" fmla="*/ 93306 w 2388637"/>
                <a:gd name="connsiteY28" fmla="*/ 531844 h 774440"/>
                <a:gd name="connsiteX29" fmla="*/ 93306 w 2388637"/>
                <a:gd name="connsiteY29" fmla="*/ 531844 h 774440"/>
                <a:gd name="connsiteX30" fmla="*/ 158621 w 2388637"/>
                <a:gd name="connsiteY30" fmla="*/ 429208 h 774440"/>
                <a:gd name="connsiteX31" fmla="*/ 130629 w 2388637"/>
                <a:gd name="connsiteY31" fmla="*/ 354563 h 774440"/>
                <a:gd name="connsiteX32" fmla="*/ 130629 w 2388637"/>
                <a:gd name="connsiteY32" fmla="*/ 354563 h 774440"/>
                <a:gd name="connsiteX33" fmla="*/ 139959 w 2388637"/>
                <a:gd name="connsiteY33" fmla="*/ 279918 h 774440"/>
                <a:gd name="connsiteX34" fmla="*/ 186612 w 2388637"/>
                <a:gd name="connsiteY34" fmla="*/ 214604 h 774440"/>
                <a:gd name="connsiteX35" fmla="*/ 111967 w 2388637"/>
                <a:gd name="connsiteY35" fmla="*/ 195942 h 774440"/>
                <a:gd name="connsiteX36" fmla="*/ 139959 w 2388637"/>
                <a:gd name="connsiteY36" fmla="*/ 139959 h 774440"/>
                <a:gd name="connsiteX37" fmla="*/ 111967 w 2388637"/>
                <a:gd name="connsiteY37" fmla="*/ 93306 h 774440"/>
                <a:gd name="connsiteX38" fmla="*/ 111967 w 2388637"/>
                <a:gd name="connsiteY38" fmla="*/ 93306 h 774440"/>
                <a:gd name="connsiteX39" fmla="*/ 111967 w 2388637"/>
                <a:gd name="connsiteY39" fmla="*/ 93306 h 774440"/>
                <a:gd name="connsiteX40" fmla="*/ 55984 w 2388637"/>
                <a:gd name="connsiteY40" fmla="*/ 74644 h 774440"/>
                <a:gd name="connsiteX41" fmla="*/ 83976 w 2388637"/>
                <a:gd name="connsiteY41" fmla="*/ 65314 h 774440"/>
                <a:gd name="connsiteX42" fmla="*/ 9331 w 2388637"/>
                <a:gd name="connsiteY42" fmla="*/ 9330 h 774440"/>
                <a:gd name="connsiteX43" fmla="*/ 606490 w 2388637"/>
                <a:gd name="connsiteY43" fmla="*/ 0 h 774440"/>
                <a:gd name="connsiteX0" fmla="*/ 606490 w 2388637"/>
                <a:gd name="connsiteY0" fmla="*/ 0 h 774440"/>
                <a:gd name="connsiteX1" fmla="*/ 2379306 w 2388637"/>
                <a:gd name="connsiteY1" fmla="*/ 0 h 774440"/>
                <a:gd name="connsiteX2" fmla="*/ 2323323 w 2388637"/>
                <a:gd name="connsiteY2" fmla="*/ 74644 h 774440"/>
                <a:gd name="connsiteX3" fmla="*/ 2323323 w 2388637"/>
                <a:gd name="connsiteY3" fmla="*/ 74644 h 774440"/>
                <a:gd name="connsiteX4" fmla="*/ 2313992 w 2388637"/>
                <a:gd name="connsiteY4" fmla="*/ 111967 h 774440"/>
                <a:gd name="connsiteX5" fmla="*/ 2388637 w 2388637"/>
                <a:gd name="connsiteY5" fmla="*/ 167951 h 774440"/>
                <a:gd name="connsiteX6" fmla="*/ 2323323 w 2388637"/>
                <a:gd name="connsiteY6" fmla="*/ 186612 h 774440"/>
                <a:gd name="connsiteX7" fmla="*/ 2369976 w 2388637"/>
                <a:gd name="connsiteY7" fmla="*/ 279918 h 774440"/>
                <a:gd name="connsiteX8" fmla="*/ 2323323 w 2388637"/>
                <a:gd name="connsiteY8" fmla="*/ 270587 h 774440"/>
                <a:gd name="connsiteX9" fmla="*/ 2323323 w 2388637"/>
                <a:gd name="connsiteY9" fmla="*/ 270587 h 774440"/>
                <a:gd name="connsiteX10" fmla="*/ 2388637 w 2388637"/>
                <a:gd name="connsiteY10" fmla="*/ 391885 h 774440"/>
                <a:gd name="connsiteX11" fmla="*/ 2295331 w 2388637"/>
                <a:gd name="connsiteY11" fmla="*/ 401216 h 774440"/>
                <a:gd name="connsiteX12" fmla="*/ 2341984 w 2388637"/>
                <a:gd name="connsiteY12" fmla="*/ 475861 h 774440"/>
                <a:gd name="connsiteX13" fmla="*/ 2258008 w 2388637"/>
                <a:gd name="connsiteY13" fmla="*/ 485191 h 774440"/>
                <a:gd name="connsiteX14" fmla="*/ 2323323 w 2388637"/>
                <a:gd name="connsiteY14" fmla="*/ 587828 h 774440"/>
                <a:gd name="connsiteX15" fmla="*/ 2369976 w 2388637"/>
                <a:gd name="connsiteY15" fmla="*/ 615820 h 774440"/>
                <a:gd name="connsiteX16" fmla="*/ 2295331 w 2388637"/>
                <a:gd name="connsiteY16" fmla="*/ 587828 h 774440"/>
                <a:gd name="connsiteX17" fmla="*/ 2332653 w 2388637"/>
                <a:gd name="connsiteY17" fmla="*/ 634481 h 774440"/>
                <a:gd name="connsiteX18" fmla="*/ 2313992 w 2388637"/>
                <a:gd name="connsiteY18" fmla="*/ 690465 h 774440"/>
                <a:gd name="connsiteX19" fmla="*/ 2388637 w 2388637"/>
                <a:gd name="connsiteY19" fmla="*/ 718457 h 774440"/>
                <a:gd name="connsiteX20" fmla="*/ 2341984 w 2388637"/>
                <a:gd name="connsiteY20" fmla="*/ 765110 h 774440"/>
                <a:gd name="connsiteX21" fmla="*/ 55984 w 2388637"/>
                <a:gd name="connsiteY21" fmla="*/ 774440 h 774440"/>
                <a:gd name="connsiteX22" fmla="*/ 55984 w 2388637"/>
                <a:gd name="connsiteY22" fmla="*/ 774440 h 774440"/>
                <a:gd name="connsiteX23" fmla="*/ 93306 w 2388637"/>
                <a:gd name="connsiteY23" fmla="*/ 690465 h 774440"/>
                <a:gd name="connsiteX24" fmla="*/ 111967 w 2388637"/>
                <a:gd name="connsiteY24" fmla="*/ 662473 h 774440"/>
                <a:gd name="connsiteX25" fmla="*/ 0 w 2388637"/>
                <a:gd name="connsiteY25" fmla="*/ 634481 h 774440"/>
                <a:gd name="connsiteX26" fmla="*/ 65314 w 2388637"/>
                <a:gd name="connsiteY26" fmla="*/ 615820 h 774440"/>
                <a:gd name="connsiteX27" fmla="*/ 37323 w 2388637"/>
                <a:gd name="connsiteY27" fmla="*/ 569167 h 774440"/>
                <a:gd name="connsiteX28" fmla="*/ 93306 w 2388637"/>
                <a:gd name="connsiteY28" fmla="*/ 531844 h 774440"/>
                <a:gd name="connsiteX29" fmla="*/ 93306 w 2388637"/>
                <a:gd name="connsiteY29" fmla="*/ 531844 h 774440"/>
                <a:gd name="connsiteX30" fmla="*/ 53846 w 2388637"/>
                <a:gd name="connsiteY30" fmla="*/ 409518 h 774440"/>
                <a:gd name="connsiteX31" fmla="*/ 130629 w 2388637"/>
                <a:gd name="connsiteY31" fmla="*/ 354563 h 774440"/>
                <a:gd name="connsiteX32" fmla="*/ 130629 w 2388637"/>
                <a:gd name="connsiteY32" fmla="*/ 354563 h 774440"/>
                <a:gd name="connsiteX33" fmla="*/ 139959 w 2388637"/>
                <a:gd name="connsiteY33" fmla="*/ 279918 h 774440"/>
                <a:gd name="connsiteX34" fmla="*/ 186612 w 2388637"/>
                <a:gd name="connsiteY34" fmla="*/ 214604 h 774440"/>
                <a:gd name="connsiteX35" fmla="*/ 111967 w 2388637"/>
                <a:gd name="connsiteY35" fmla="*/ 195942 h 774440"/>
                <a:gd name="connsiteX36" fmla="*/ 139959 w 2388637"/>
                <a:gd name="connsiteY36" fmla="*/ 139959 h 774440"/>
                <a:gd name="connsiteX37" fmla="*/ 111967 w 2388637"/>
                <a:gd name="connsiteY37" fmla="*/ 93306 h 774440"/>
                <a:gd name="connsiteX38" fmla="*/ 111967 w 2388637"/>
                <a:gd name="connsiteY38" fmla="*/ 93306 h 774440"/>
                <a:gd name="connsiteX39" fmla="*/ 111967 w 2388637"/>
                <a:gd name="connsiteY39" fmla="*/ 93306 h 774440"/>
                <a:gd name="connsiteX40" fmla="*/ 55984 w 2388637"/>
                <a:gd name="connsiteY40" fmla="*/ 74644 h 774440"/>
                <a:gd name="connsiteX41" fmla="*/ 83976 w 2388637"/>
                <a:gd name="connsiteY41" fmla="*/ 65314 h 774440"/>
                <a:gd name="connsiteX42" fmla="*/ 9331 w 2388637"/>
                <a:gd name="connsiteY42" fmla="*/ 9330 h 774440"/>
                <a:gd name="connsiteX43" fmla="*/ 606490 w 2388637"/>
                <a:gd name="connsiteY43" fmla="*/ 0 h 774440"/>
                <a:gd name="connsiteX0" fmla="*/ 606490 w 2388637"/>
                <a:gd name="connsiteY0" fmla="*/ 0 h 774440"/>
                <a:gd name="connsiteX1" fmla="*/ 2379306 w 2388637"/>
                <a:gd name="connsiteY1" fmla="*/ 0 h 774440"/>
                <a:gd name="connsiteX2" fmla="*/ 2323323 w 2388637"/>
                <a:gd name="connsiteY2" fmla="*/ 74644 h 774440"/>
                <a:gd name="connsiteX3" fmla="*/ 2323323 w 2388637"/>
                <a:gd name="connsiteY3" fmla="*/ 74644 h 774440"/>
                <a:gd name="connsiteX4" fmla="*/ 2313992 w 2388637"/>
                <a:gd name="connsiteY4" fmla="*/ 111967 h 774440"/>
                <a:gd name="connsiteX5" fmla="*/ 2388637 w 2388637"/>
                <a:gd name="connsiteY5" fmla="*/ 167951 h 774440"/>
                <a:gd name="connsiteX6" fmla="*/ 2323323 w 2388637"/>
                <a:gd name="connsiteY6" fmla="*/ 186612 h 774440"/>
                <a:gd name="connsiteX7" fmla="*/ 2369976 w 2388637"/>
                <a:gd name="connsiteY7" fmla="*/ 279918 h 774440"/>
                <a:gd name="connsiteX8" fmla="*/ 2323323 w 2388637"/>
                <a:gd name="connsiteY8" fmla="*/ 270587 h 774440"/>
                <a:gd name="connsiteX9" fmla="*/ 2323323 w 2388637"/>
                <a:gd name="connsiteY9" fmla="*/ 270587 h 774440"/>
                <a:gd name="connsiteX10" fmla="*/ 2388637 w 2388637"/>
                <a:gd name="connsiteY10" fmla="*/ 391885 h 774440"/>
                <a:gd name="connsiteX11" fmla="*/ 2295331 w 2388637"/>
                <a:gd name="connsiteY11" fmla="*/ 401216 h 774440"/>
                <a:gd name="connsiteX12" fmla="*/ 2341984 w 2388637"/>
                <a:gd name="connsiteY12" fmla="*/ 475861 h 774440"/>
                <a:gd name="connsiteX13" fmla="*/ 2258008 w 2388637"/>
                <a:gd name="connsiteY13" fmla="*/ 485191 h 774440"/>
                <a:gd name="connsiteX14" fmla="*/ 2323323 w 2388637"/>
                <a:gd name="connsiteY14" fmla="*/ 587828 h 774440"/>
                <a:gd name="connsiteX15" fmla="*/ 2369976 w 2388637"/>
                <a:gd name="connsiteY15" fmla="*/ 615820 h 774440"/>
                <a:gd name="connsiteX16" fmla="*/ 2295331 w 2388637"/>
                <a:gd name="connsiteY16" fmla="*/ 587828 h 774440"/>
                <a:gd name="connsiteX17" fmla="*/ 2332653 w 2388637"/>
                <a:gd name="connsiteY17" fmla="*/ 634481 h 774440"/>
                <a:gd name="connsiteX18" fmla="*/ 2313992 w 2388637"/>
                <a:gd name="connsiteY18" fmla="*/ 690465 h 774440"/>
                <a:gd name="connsiteX19" fmla="*/ 2388637 w 2388637"/>
                <a:gd name="connsiteY19" fmla="*/ 718457 h 774440"/>
                <a:gd name="connsiteX20" fmla="*/ 2341984 w 2388637"/>
                <a:gd name="connsiteY20" fmla="*/ 765110 h 774440"/>
                <a:gd name="connsiteX21" fmla="*/ 55984 w 2388637"/>
                <a:gd name="connsiteY21" fmla="*/ 774440 h 774440"/>
                <a:gd name="connsiteX22" fmla="*/ 55984 w 2388637"/>
                <a:gd name="connsiteY22" fmla="*/ 774440 h 774440"/>
                <a:gd name="connsiteX23" fmla="*/ 93306 w 2388637"/>
                <a:gd name="connsiteY23" fmla="*/ 690465 h 774440"/>
                <a:gd name="connsiteX24" fmla="*/ 111967 w 2388637"/>
                <a:gd name="connsiteY24" fmla="*/ 662473 h 774440"/>
                <a:gd name="connsiteX25" fmla="*/ 0 w 2388637"/>
                <a:gd name="connsiteY25" fmla="*/ 634481 h 774440"/>
                <a:gd name="connsiteX26" fmla="*/ 65314 w 2388637"/>
                <a:gd name="connsiteY26" fmla="*/ 615820 h 774440"/>
                <a:gd name="connsiteX27" fmla="*/ 37323 w 2388637"/>
                <a:gd name="connsiteY27" fmla="*/ 569167 h 774440"/>
                <a:gd name="connsiteX28" fmla="*/ 93306 w 2388637"/>
                <a:gd name="connsiteY28" fmla="*/ 531844 h 774440"/>
                <a:gd name="connsiteX29" fmla="*/ 71081 w 2388637"/>
                <a:gd name="connsiteY29" fmla="*/ 505593 h 774440"/>
                <a:gd name="connsiteX30" fmla="*/ 53846 w 2388637"/>
                <a:gd name="connsiteY30" fmla="*/ 409518 h 774440"/>
                <a:gd name="connsiteX31" fmla="*/ 130629 w 2388637"/>
                <a:gd name="connsiteY31" fmla="*/ 354563 h 774440"/>
                <a:gd name="connsiteX32" fmla="*/ 130629 w 2388637"/>
                <a:gd name="connsiteY32" fmla="*/ 354563 h 774440"/>
                <a:gd name="connsiteX33" fmla="*/ 139959 w 2388637"/>
                <a:gd name="connsiteY33" fmla="*/ 279918 h 774440"/>
                <a:gd name="connsiteX34" fmla="*/ 186612 w 2388637"/>
                <a:gd name="connsiteY34" fmla="*/ 214604 h 774440"/>
                <a:gd name="connsiteX35" fmla="*/ 111967 w 2388637"/>
                <a:gd name="connsiteY35" fmla="*/ 195942 h 774440"/>
                <a:gd name="connsiteX36" fmla="*/ 139959 w 2388637"/>
                <a:gd name="connsiteY36" fmla="*/ 139959 h 774440"/>
                <a:gd name="connsiteX37" fmla="*/ 111967 w 2388637"/>
                <a:gd name="connsiteY37" fmla="*/ 93306 h 774440"/>
                <a:gd name="connsiteX38" fmla="*/ 111967 w 2388637"/>
                <a:gd name="connsiteY38" fmla="*/ 93306 h 774440"/>
                <a:gd name="connsiteX39" fmla="*/ 111967 w 2388637"/>
                <a:gd name="connsiteY39" fmla="*/ 93306 h 774440"/>
                <a:gd name="connsiteX40" fmla="*/ 55984 w 2388637"/>
                <a:gd name="connsiteY40" fmla="*/ 74644 h 774440"/>
                <a:gd name="connsiteX41" fmla="*/ 83976 w 2388637"/>
                <a:gd name="connsiteY41" fmla="*/ 65314 h 774440"/>
                <a:gd name="connsiteX42" fmla="*/ 9331 w 2388637"/>
                <a:gd name="connsiteY42" fmla="*/ 9330 h 774440"/>
                <a:gd name="connsiteX43" fmla="*/ 606490 w 2388637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121298 w 2379306"/>
                <a:gd name="connsiteY31" fmla="*/ 354563 h 774440"/>
                <a:gd name="connsiteX32" fmla="*/ 121298 w 2379306"/>
                <a:gd name="connsiteY32" fmla="*/ 354563 h 774440"/>
                <a:gd name="connsiteX33" fmla="*/ 130628 w 2379306"/>
                <a:gd name="connsiteY33" fmla="*/ 279918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121298 w 2379306"/>
                <a:gd name="connsiteY31" fmla="*/ 354563 h 774440"/>
                <a:gd name="connsiteX32" fmla="*/ 57798 w 2379306"/>
                <a:gd name="connsiteY32" fmla="*/ 341438 h 774440"/>
                <a:gd name="connsiteX33" fmla="*/ 130628 w 2379306"/>
                <a:gd name="connsiteY33" fmla="*/ 279918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121298 w 2379306"/>
                <a:gd name="connsiteY31" fmla="*/ 354563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95898 w 2379306"/>
                <a:gd name="connsiteY31" fmla="*/ 334875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95898 w 2379306"/>
                <a:gd name="connsiteY31" fmla="*/ 334875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53456 w 2379306"/>
                <a:gd name="connsiteY34" fmla="*/ 194915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95898 w 2379306"/>
                <a:gd name="connsiteY31" fmla="*/ 334875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53456 w 2379306"/>
                <a:gd name="connsiteY34" fmla="*/ 194915 h 774440"/>
                <a:gd name="connsiteX35" fmla="*/ 102636 w 2379306"/>
                <a:gd name="connsiteY35" fmla="*/ 195942 h 774440"/>
                <a:gd name="connsiteX36" fmla="*/ 86178 w 2379306"/>
                <a:gd name="connsiteY36" fmla="*/ 126832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226258 w 2356887"/>
                <a:gd name="connsiteY13" fmla="*/ 485191 h 774440"/>
                <a:gd name="connsiteX14" fmla="*/ 2291573 w 2356887"/>
                <a:gd name="connsiteY14" fmla="*/ 587828 h 774440"/>
                <a:gd name="connsiteX15" fmla="*/ 2338226 w 2356887"/>
                <a:gd name="connsiteY15" fmla="*/ 615820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282242 w 2356887"/>
                <a:gd name="connsiteY18" fmla="*/ 690465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38226 w 2356887"/>
                <a:gd name="connsiteY15" fmla="*/ 615820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282242 w 2356887"/>
                <a:gd name="connsiteY18" fmla="*/ 690465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38226 w 2356887"/>
                <a:gd name="connsiteY15" fmla="*/ 615820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326692 w 2356887"/>
                <a:gd name="connsiteY4" fmla="*/ 111966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326692 w 2356887"/>
                <a:gd name="connsiteY4" fmla="*/ 111966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19176 w 2356887"/>
                <a:gd name="connsiteY15" fmla="*/ 550192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326692 w 2356887"/>
                <a:gd name="connsiteY4" fmla="*/ 111966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19176 w 2356887"/>
                <a:gd name="connsiteY15" fmla="*/ 550192 h 774440"/>
                <a:gd name="connsiteX16" fmla="*/ 2320731 w 2356887"/>
                <a:gd name="connsiteY16" fmla="*/ 594391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356887" h="774440">
                  <a:moveTo>
                    <a:pt x="574740" y="0"/>
                  </a:moveTo>
                  <a:lnTo>
                    <a:pt x="2347556" y="0"/>
                  </a:lnTo>
                  <a:lnTo>
                    <a:pt x="2291573" y="74644"/>
                  </a:lnTo>
                  <a:lnTo>
                    <a:pt x="2291573" y="74644"/>
                  </a:lnTo>
                  <a:lnTo>
                    <a:pt x="2326692" y="111966"/>
                  </a:lnTo>
                  <a:lnTo>
                    <a:pt x="2337837" y="141699"/>
                  </a:lnTo>
                  <a:lnTo>
                    <a:pt x="2291573" y="186612"/>
                  </a:lnTo>
                  <a:lnTo>
                    <a:pt x="2338226" y="279918"/>
                  </a:lnTo>
                  <a:lnTo>
                    <a:pt x="2291573" y="270587"/>
                  </a:lnTo>
                  <a:lnTo>
                    <a:pt x="2291573" y="270587"/>
                  </a:lnTo>
                  <a:lnTo>
                    <a:pt x="2328312" y="359070"/>
                  </a:lnTo>
                  <a:lnTo>
                    <a:pt x="2292156" y="434032"/>
                  </a:lnTo>
                  <a:lnTo>
                    <a:pt x="2310234" y="475861"/>
                  </a:lnTo>
                  <a:lnTo>
                    <a:pt x="2321508" y="511443"/>
                  </a:lnTo>
                  <a:lnTo>
                    <a:pt x="2291573" y="587828"/>
                  </a:lnTo>
                  <a:lnTo>
                    <a:pt x="2319176" y="550192"/>
                  </a:lnTo>
                  <a:cubicBezTo>
                    <a:pt x="2319694" y="564925"/>
                    <a:pt x="2320213" y="579658"/>
                    <a:pt x="2320731" y="594391"/>
                  </a:cubicBezTo>
                  <a:lnTo>
                    <a:pt x="2300903" y="634481"/>
                  </a:lnTo>
                  <a:lnTo>
                    <a:pt x="2323517" y="677340"/>
                  </a:lnTo>
                  <a:lnTo>
                    <a:pt x="2356887" y="718457"/>
                  </a:lnTo>
                  <a:lnTo>
                    <a:pt x="2310234" y="765110"/>
                  </a:lnTo>
                  <a:lnTo>
                    <a:pt x="24234" y="774440"/>
                  </a:lnTo>
                  <a:lnTo>
                    <a:pt x="24234" y="774440"/>
                  </a:lnTo>
                  <a:lnTo>
                    <a:pt x="61556" y="690465"/>
                  </a:lnTo>
                  <a:lnTo>
                    <a:pt x="80217" y="662473"/>
                  </a:lnTo>
                  <a:lnTo>
                    <a:pt x="0" y="634482"/>
                  </a:lnTo>
                  <a:lnTo>
                    <a:pt x="33564" y="615820"/>
                  </a:lnTo>
                  <a:lnTo>
                    <a:pt x="5573" y="569167"/>
                  </a:lnTo>
                  <a:lnTo>
                    <a:pt x="61556" y="531844"/>
                  </a:lnTo>
                  <a:lnTo>
                    <a:pt x="39331" y="505593"/>
                  </a:lnTo>
                  <a:lnTo>
                    <a:pt x="22096" y="409518"/>
                  </a:lnTo>
                  <a:lnTo>
                    <a:pt x="73479" y="334875"/>
                  </a:lnTo>
                  <a:lnTo>
                    <a:pt x="35379" y="341438"/>
                  </a:lnTo>
                  <a:lnTo>
                    <a:pt x="66934" y="253667"/>
                  </a:lnTo>
                  <a:lnTo>
                    <a:pt x="31037" y="194915"/>
                  </a:lnTo>
                  <a:lnTo>
                    <a:pt x="80217" y="195942"/>
                  </a:lnTo>
                  <a:lnTo>
                    <a:pt x="63759" y="126832"/>
                  </a:lnTo>
                  <a:lnTo>
                    <a:pt x="80217" y="93306"/>
                  </a:lnTo>
                  <a:lnTo>
                    <a:pt x="80217" y="93306"/>
                  </a:lnTo>
                  <a:lnTo>
                    <a:pt x="80217" y="93306"/>
                  </a:lnTo>
                  <a:lnTo>
                    <a:pt x="24234" y="74644"/>
                  </a:lnTo>
                  <a:lnTo>
                    <a:pt x="52226" y="65314"/>
                  </a:lnTo>
                  <a:lnTo>
                    <a:pt x="31556" y="9331"/>
                  </a:lnTo>
                  <a:lnTo>
                    <a:pt x="574740" y="0"/>
                  </a:lnTo>
                  <a:close/>
                </a:path>
              </a:pathLst>
            </a:custGeom>
            <a:solidFill>
              <a:srgbClr val="FF7C80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FAE71A78-34FE-4219-9C97-7D0681E93C00}"/>
                </a:ext>
              </a:extLst>
            </p:cNvPr>
            <p:cNvSpPr/>
            <p:nvPr/>
          </p:nvSpPr>
          <p:spPr>
            <a:xfrm rot="233864">
              <a:off x="5368477" y="1724942"/>
              <a:ext cx="1018822" cy="374659"/>
            </a:xfrm>
            <a:custGeom>
              <a:avLst/>
              <a:gdLst>
                <a:gd name="connsiteX0" fmla="*/ 606490 w 2388637"/>
                <a:gd name="connsiteY0" fmla="*/ 0 h 774440"/>
                <a:gd name="connsiteX1" fmla="*/ 2379306 w 2388637"/>
                <a:gd name="connsiteY1" fmla="*/ 0 h 774440"/>
                <a:gd name="connsiteX2" fmla="*/ 2323323 w 2388637"/>
                <a:gd name="connsiteY2" fmla="*/ 74644 h 774440"/>
                <a:gd name="connsiteX3" fmla="*/ 2323323 w 2388637"/>
                <a:gd name="connsiteY3" fmla="*/ 74644 h 774440"/>
                <a:gd name="connsiteX4" fmla="*/ 2313992 w 2388637"/>
                <a:gd name="connsiteY4" fmla="*/ 111967 h 774440"/>
                <a:gd name="connsiteX5" fmla="*/ 2388637 w 2388637"/>
                <a:gd name="connsiteY5" fmla="*/ 167951 h 774440"/>
                <a:gd name="connsiteX6" fmla="*/ 2323323 w 2388637"/>
                <a:gd name="connsiteY6" fmla="*/ 186612 h 774440"/>
                <a:gd name="connsiteX7" fmla="*/ 2369976 w 2388637"/>
                <a:gd name="connsiteY7" fmla="*/ 279918 h 774440"/>
                <a:gd name="connsiteX8" fmla="*/ 2323323 w 2388637"/>
                <a:gd name="connsiteY8" fmla="*/ 270587 h 774440"/>
                <a:gd name="connsiteX9" fmla="*/ 2323323 w 2388637"/>
                <a:gd name="connsiteY9" fmla="*/ 270587 h 774440"/>
                <a:gd name="connsiteX10" fmla="*/ 2388637 w 2388637"/>
                <a:gd name="connsiteY10" fmla="*/ 391885 h 774440"/>
                <a:gd name="connsiteX11" fmla="*/ 2295331 w 2388637"/>
                <a:gd name="connsiteY11" fmla="*/ 401216 h 774440"/>
                <a:gd name="connsiteX12" fmla="*/ 2341984 w 2388637"/>
                <a:gd name="connsiteY12" fmla="*/ 475861 h 774440"/>
                <a:gd name="connsiteX13" fmla="*/ 2258008 w 2388637"/>
                <a:gd name="connsiteY13" fmla="*/ 485191 h 774440"/>
                <a:gd name="connsiteX14" fmla="*/ 2323323 w 2388637"/>
                <a:gd name="connsiteY14" fmla="*/ 587828 h 774440"/>
                <a:gd name="connsiteX15" fmla="*/ 2369976 w 2388637"/>
                <a:gd name="connsiteY15" fmla="*/ 615820 h 774440"/>
                <a:gd name="connsiteX16" fmla="*/ 2295331 w 2388637"/>
                <a:gd name="connsiteY16" fmla="*/ 587828 h 774440"/>
                <a:gd name="connsiteX17" fmla="*/ 2332653 w 2388637"/>
                <a:gd name="connsiteY17" fmla="*/ 634481 h 774440"/>
                <a:gd name="connsiteX18" fmla="*/ 2313992 w 2388637"/>
                <a:gd name="connsiteY18" fmla="*/ 690465 h 774440"/>
                <a:gd name="connsiteX19" fmla="*/ 2388637 w 2388637"/>
                <a:gd name="connsiteY19" fmla="*/ 718457 h 774440"/>
                <a:gd name="connsiteX20" fmla="*/ 2341984 w 2388637"/>
                <a:gd name="connsiteY20" fmla="*/ 765110 h 774440"/>
                <a:gd name="connsiteX21" fmla="*/ 55984 w 2388637"/>
                <a:gd name="connsiteY21" fmla="*/ 774440 h 774440"/>
                <a:gd name="connsiteX22" fmla="*/ 55984 w 2388637"/>
                <a:gd name="connsiteY22" fmla="*/ 774440 h 774440"/>
                <a:gd name="connsiteX23" fmla="*/ 93306 w 2388637"/>
                <a:gd name="connsiteY23" fmla="*/ 690465 h 774440"/>
                <a:gd name="connsiteX24" fmla="*/ 111967 w 2388637"/>
                <a:gd name="connsiteY24" fmla="*/ 662473 h 774440"/>
                <a:gd name="connsiteX25" fmla="*/ 0 w 2388637"/>
                <a:gd name="connsiteY25" fmla="*/ 634481 h 774440"/>
                <a:gd name="connsiteX26" fmla="*/ 65314 w 2388637"/>
                <a:gd name="connsiteY26" fmla="*/ 615820 h 774440"/>
                <a:gd name="connsiteX27" fmla="*/ 37323 w 2388637"/>
                <a:gd name="connsiteY27" fmla="*/ 569167 h 774440"/>
                <a:gd name="connsiteX28" fmla="*/ 93306 w 2388637"/>
                <a:gd name="connsiteY28" fmla="*/ 531844 h 774440"/>
                <a:gd name="connsiteX29" fmla="*/ 93306 w 2388637"/>
                <a:gd name="connsiteY29" fmla="*/ 531844 h 774440"/>
                <a:gd name="connsiteX30" fmla="*/ 158621 w 2388637"/>
                <a:gd name="connsiteY30" fmla="*/ 429208 h 774440"/>
                <a:gd name="connsiteX31" fmla="*/ 130629 w 2388637"/>
                <a:gd name="connsiteY31" fmla="*/ 354563 h 774440"/>
                <a:gd name="connsiteX32" fmla="*/ 130629 w 2388637"/>
                <a:gd name="connsiteY32" fmla="*/ 354563 h 774440"/>
                <a:gd name="connsiteX33" fmla="*/ 139959 w 2388637"/>
                <a:gd name="connsiteY33" fmla="*/ 279918 h 774440"/>
                <a:gd name="connsiteX34" fmla="*/ 186612 w 2388637"/>
                <a:gd name="connsiteY34" fmla="*/ 214604 h 774440"/>
                <a:gd name="connsiteX35" fmla="*/ 111967 w 2388637"/>
                <a:gd name="connsiteY35" fmla="*/ 195942 h 774440"/>
                <a:gd name="connsiteX36" fmla="*/ 139959 w 2388637"/>
                <a:gd name="connsiteY36" fmla="*/ 139959 h 774440"/>
                <a:gd name="connsiteX37" fmla="*/ 111967 w 2388637"/>
                <a:gd name="connsiteY37" fmla="*/ 93306 h 774440"/>
                <a:gd name="connsiteX38" fmla="*/ 111967 w 2388637"/>
                <a:gd name="connsiteY38" fmla="*/ 93306 h 774440"/>
                <a:gd name="connsiteX39" fmla="*/ 111967 w 2388637"/>
                <a:gd name="connsiteY39" fmla="*/ 93306 h 774440"/>
                <a:gd name="connsiteX40" fmla="*/ 55984 w 2388637"/>
                <a:gd name="connsiteY40" fmla="*/ 74644 h 774440"/>
                <a:gd name="connsiteX41" fmla="*/ 83976 w 2388637"/>
                <a:gd name="connsiteY41" fmla="*/ 65314 h 774440"/>
                <a:gd name="connsiteX42" fmla="*/ 9331 w 2388637"/>
                <a:gd name="connsiteY42" fmla="*/ 9330 h 774440"/>
                <a:gd name="connsiteX43" fmla="*/ 606490 w 2388637"/>
                <a:gd name="connsiteY43" fmla="*/ 0 h 774440"/>
                <a:gd name="connsiteX0" fmla="*/ 606490 w 2388637"/>
                <a:gd name="connsiteY0" fmla="*/ 0 h 774440"/>
                <a:gd name="connsiteX1" fmla="*/ 2379306 w 2388637"/>
                <a:gd name="connsiteY1" fmla="*/ 0 h 774440"/>
                <a:gd name="connsiteX2" fmla="*/ 2323323 w 2388637"/>
                <a:gd name="connsiteY2" fmla="*/ 74644 h 774440"/>
                <a:gd name="connsiteX3" fmla="*/ 2323323 w 2388637"/>
                <a:gd name="connsiteY3" fmla="*/ 74644 h 774440"/>
                <a:gd name="connsiteX4" fmla="*/ 2313992 w 2388637"/>
                <a:gd name="connsiteY4" fmla="*/ 111967 h 774440"/>
                <a:gd name="connsiteX5" fmla="*/ 2388637 w 2388637"/>
                <a:gd name="connsiteY5" fmla="*/ 167951 h 774440"/>
                <a:gd name="connsiteX6" fmla="*/ 2323323 w 2388637"/>
                <a:gd name="connsiteY6" fmla="*/ 186612 h 774440"/>
                <a:gd name="connsiteX7" fmla="*/ 2369976 w 2388637"/>
                <a:gd name="connsiteY7" fmla="*/ 279918 h 774440"/>
                <a:gd name="connsiteX8" fmla="*/ 2323323 w 2388637"/>
                <a:gd name="connsiteY8" fmla="*/ 270587 h 774440"/>
                <a:gd name="connsiteX9" fmla="*/ 2323323 w 2388637"/>
                <a:gd name="connsiteY9" fmla="*/ 270587 h 774440"/>
                <a:gd name="connsiteX10" fmla="*/ 2388637 w 2388637"/>
                <a:gd name="connsiteY10" fmla="*/ 391885 h 774440"/>
                <a:gd name="connsiteX11" fmla="*/ 2295331 w 2388637"/>
                <a:gd name="connsiteY11" fmla="*/ 401216 h 774440"/>
                <a:gd name="connsiteX12" fmla="*/ 2341984 w 2388637"/>
                <a:gd name="connsiteY12" fmla="*/ 475861 h 774440"/>
                <a:gd name="connsiteX13" fmla="*/ 2258008 w 2388637"/>
                <a:gd name="connsiteY13" fmla="*/ 485191 h 774440"/>
                <a:gd name="connsiteX14" fmla="*/ 2323323 w 2388637"/>
                <a:gd name="connsiteY14" fmla="*/ 587828 h 774440"/>
                <a:gd name="connsiteX15" fmla="*/ 2369976 w 2388637"/>
                <a:gd name="connsiteY15" fmla="*/ 615820 h 774440"/>
                <a:gd name="connsiteX16" fmla="*/ 2295331 w 2388637"/>
                <a:gd name="connsiteY16" fmla="*/ 587828 h 774440"/>
                <a:gd name="connsiteX17" fmla="*/ 2332653 w 2388637"/>
                <a:gd name="connsiteY17" fmla="*/ 634481 h 774440"/>
                <a:gd name="connsiteX18" fmla="*/ 2313992 w 2388637"/>
                <a:gd name="connsiteY18" fmla="*/ 690465 h 774440"/>
                <a:gd name="connsiteX19" fmla="*/ 2388637 w 2388637"/>
                <a:gd name="connsiteY19" fmla="*/ 718457 h 774440"/>
                <a:gd name="connsiteX20" fmla="*/ 2341984 w 2388637"/>
                <a:gd name="connsiteY20" fmla="*/ 765110 h 774440"/>
                <a:gd name="connsiteX21" fmla="*/ 55984 w 2388637"/>
                <a:gd name="connsiteY21" fmla="*/ 774440 h 774440"/>
                <a:gd name="connsiteX22" fmla="*/ 55984 w 2388637"/>
                <a:gd name="connsiteY22" fmla="*/ 774440 h 774440"/>
                <a:gd name="connsiteX23" fmla="*/ 93306 w 2388637"/>
                <a:gd name="connsiteY23" fmla="*/ 690465 h 774440"/>
                <a:gd name="connsiteX24" fmla="*/ 111967 w 2388637"/>
                <a:gd name="connsiteY24" fmla="*/ 662473 h 774440"/>
                <a:gd name="connsiteX25" fmla="*/ 0 w 2388637"/>
                <a:gd name="connsiteY25" fmla="*/ 634481 h 774440"/>
                <a:gd name="connsiteX26" fmla="*/ 65314 w 2388637"/>
                <a:gd name="connsiteY26" fmla="*/ 615820 h 774440"/>
                <a:gd name="connsiteX27" fmla="*/ 37323 w 2388637"/>
                <a:gd name="connsiteY27" fmla="*/ 569167 h 774440"/>
                <a:gd name="connsiteX28" fmla="*/ 93306 w 2388637"/>
                <a:gd name="connsiteY28" fmla="*/ 531844 h 774440"/>
                <a:gd name="connsiteX29" fmla="*/ 93306 w 2388637"/>
                <a:gd name="connsiteY29" fmla="*/ 531844 h 774440"/>
                <a:gd name="connsiteX30" fmla="*/ 53846 w 2388637"/>
                <a:gd name="connsiteY30" fmla="*/ 409518 h 774440"/>
                <a:gd name="connsiteX31" fmla="*/ 130629 w 2388637"/>
                <a:gd name="connsiteY31" fmla="*/ 354563 h 774440"/>
                <a:gd name="connsiteX32" fmla="*/ 130629 w 2388637"/>
                <a:gd name="connsiteY32" fmla="*/ 354563 h 774440"/>
                <a:gd name="connsiteX33" fmla="*/ 139959 w 2388637"/>
                <a:gd name="connsiteY33" fmla="*/ 279918 h 774440"/>
                <a:gd name="connsiteX34" fmla="*/ 186612 w 2388637"/>
                <a:gd name="connsiteY34" fmla="*/ 214604 h 774440"/>
                <a:gd name="connsiteX35" fmla="*/ 111967 w 2388637"/>
                <a:gd name="connsiteY35" fmla="*/ 195942 h 774440"/>
                <a:gd name="connsiteX36" fmla="*/ 139959 w 2388637"/>
                <a:gd name="connsiteY36" fmla="*/ 139959 h 774440"/>
                <a:gd name="connsiteX37" fmla="*/ 111967 w 2388637"/>
                <a:gd name="connsiteY37" fmla="*/ 93306 h 774440"/>
                <a:gd name="connsiteX38" fmla="*/ 111967 w 2388637"/>
                <a:gd name="connsiteY38" fmla="*/ 93306 h 774440"/>
                <a:gd name="connsiteX39" fmla="*/ 111967 w 2388637"/>
                <a:gd name="connsiteY39" fmla="*/ 93306 h 774440"/>
                <a:gd name="connsiteX40" fmla="*/ 55984 w 2388637"/>
                <a:gd name="connsiteY40" fmla="*/ 74644 h 774440"/>
                <a:gd name="connsiteX41" fmla="*/ 83976 w 2388637"/>
                <a:gd name="connsiteY41" fmla="*/ 65314 h 774440"/>
                <a:gd name="connsiteX42" fmla="*/ 9331 w 2388637"/>
                <a:gd name="connsiteY42" fmla="*/ 9330 h 774440"/>
                <a:gd name="connsiteX43" fmla="*/ 606490 w 2388637"/>
                <a:gd name="connsiteY43" fmla="*/ 0 h 774440"/>
                <a:gd name="connsiteX0" fmla="*/ 606490 w 2388637"/>
                <a:gd name="connsiteY0" fmla="*/ 0 h 774440"/>
                <a:gd name="connsiteX1" fmla="*/ 2379306 w 2388637"/>
                <a:gd name="connsiteY1" fmla="*/ 0 h 774440"/>
                <a:gd name="connsiteX2" fmla="*/ 2323323 w 2388637"/>
                <a:gd name="connsiteY2" fmla="*/ 74644 h 774440"/>
                <a:gd name="connsiteX3" fmla="*/ 2323323 w 2388637"/>
                <a:gd name="connsiteY3" fmla="*/ 74644 h 774440"/>
                <a:gd name="connsiteX4" fmla="*/ 2313992 w 2388637"/>
                <a:gd name="connsiteY4" fmla="*/ 111967 h 774440"/>
                <a:gd name="connsiteX5" fmla="*/ 2388637 w 2388637"/>
                <a:gd name="connsiteY5" fmla="*/ 167951 h 774440"/>
                <a:gd name="connsiteX6" fmla="*/ 2323323 w 2388637"/>
                <a:gd name="connsiteY6" fmla="*/ 186612 h 774440"/>
                <a:gd name="connsiteX7" fmla="*/ 2369976 w 2388637"/>
                <a:gd name="connsiteY7" fmla="*/ 279918 h 774440"/>
                <a:gd name="connsiteX8" fmla="*/ 2323323 w 2388637"/>
                <a:gd name="connsiteY8" fmla="*/ 270587 h 774440"/>
                <a:gd name="connsiteX9" fmla="*/ 2323323 w 2388637"/>
                <a:gd name="connsiteY9" fmla="*/ 270587 h 774440"/>
                <a:gd name="connsiteX10" fmla="*/ 2388637 w 2388637"/>
                <a:gd name="connsiteY10" fmla="*/ 391885 h 774440"/>
                <a:gd name="connsiteX11" fmla="*/ 2295331 w 2388637"/>
                <a:gd name="connsiteY11" fmla="*/ 401216 h 774440"/>
                <a:gd name="connsiteX12" fmla="*/ 2341984 w 2388637"/>
                <a:gd name="connsiteY12" fmla="*/ 475861 h 774440"/>
                <a:gd name="connsiteX13" fmla="*/ 2258008 w 2388637"/>
                <a:gd name="connsiteY13" fmla="*/ 485191 h 774440"/>
                <a:gd name="connsiteX14" fmla="*/ 2323323 w 2388637"/>
                <a:gd name="connsiteY14" fmla="*/ 587828 h 774440"/>
                <a:gd name="connsiteX15" fmla="*/ 2369976 w 2388637"/>
                <a:gd name="connsiteY15" fmla="*/ 615820 h 774440"/>
                <a:gd name="connsiteX16" fmla="*/ 2295331 w 2388637"/>
                <a:gd name="connsiteY16" fmla="*/ 587828 h 774440"/>
                <a:gd name="connsiteX17" fmla="*/ 2332653 w 2388637"/>
                <a:gd name="connsiteY17" fmla="*/ 634481 h 774440"/>
                <a:gd name="connsiteX18" fmla="*/ 2313992 w 2388637"/>
                <a:gd name="connsiteY18" fmla="*/ 690465 h 774440"/>
                <a:gd name="connsiteX19" fmla="*/ 2388637 w 2388637"/>
                <a:gd name="connsiteY19" fmla="*/ 718457 h 774440"/>
                <a:gd name="connsiteX20" fmla="*/ 2341984 w 2388637"/>
                <a:gd name="connsiteY20" fmla="*/ 765110 h 774440"/>
                <a:gd name="connsiteX21" fmla="*/ 55984 w 2388637"/>
                <a:gd name="connsiteY21" fmla="*/ 774440 h 774440"/>
                <a:gd name="connsiteX22" fmla="*/ 55984 w 2388637"/>
                <a:gd name="connsiteY22" fmla="*/ 774440 h 774440"/>
                <a:gd name="connsiteX23" fmla="*/ 93306 w 2388637"/>
                <a:gd name="connsiteY23" fmla="*/ 690465 h 774440"/>
                <a:gd name="connsiteX24" fmla="*/ 111967 w 2388637"/>
                <a:gd name="connsiteY24" fmla="*/ 662473 h 774440"/>
                <a:gd name="connsiteX25" fmla="*/ 0 w 2388637"/>
                <a:gd name="connsiteY25" fmla="*/ 634481 h 774440"/>
                <a:gd name="connsiteX26" fmla="*/ 65314 w 2388637"/>
                <a:gd name="connsiteY26" fmla="*/ 615820 h 774440"/>
                <a:gd name="connsiteX27" fmla="*/ 37323 w 2388637"/>
                <a:gd name="connsiteY27" fmla="*/ 569167 h 774440"/>
                <a:gd name="connsiteX28" fmla="*/ 93306 w 2388637"/>
                <a:gd name="connsiteY28" fmla="*/ 531844 h 774440"/>
                <a:gd name="connsiteX29" fmla="*/ 71081 w 2388637"/>
                <a:gd name="connsiteY29" fmla="*/ 505593 h 774440"/>
                <a:gd name="connsiteX30" fmla="*/ 53846 w 2388637"/>
                <a:gd name="connsiteY30" fmla="*/ 409518 h 774440"/>
                <a:gd name="connsiteX31" fmla="*/ 130629 w 2388637"/>
                <a:gd name="connsiteY31" fmla="*/ 354563 h 774440"/>
                <a:gd name="connsiteX32" fmla="*/ 130629 w 2388637"/>
                <a:gd name="connsiteY32" fmla="*/ 354563 h 774440"/>
                <a:gd name="connsiteX33" fmla="*/ 139959 w 2388637"/>
                <a:gd name="connsiteY33" fmla="*/ 279918 h 774440"/>
                <a:gd name="connsiteX34" fmla="*/ 186612 w 2388637"/>
                <a:gd name="connsiteY34" fmla="*/ 214604 h 774440"/>
                <a:gd name="connsiteX35" fmla="*/ 111967 w 2388637"/>
                <a:gd name="connsiteY35" fmla="*/ 195942 h 774440"/>
                <a:gd name="connsiteX36" fmla="*/ 139959 w 2388637"/>
                <a:gd name="connsiteY36" fmla="*/ 139959 h 774440"/>
                <a:gd name="connsiteX37" fmla="*/ 111967 w 2388637"/>
                <a:gd name="connsiteY37" fmla="*/ 93306 h 774440"/>
                <a:gd name="connsiteX38" fmla="*/ 111967 w 2388637"/>
                <a:gd name="connsiteY38" fmla="*/ 93306 h 774440"/>
                <a:gd name="connsiteX39" fmla="*/ 111967 w 2388637"/>
                <a:gd name="connsiteY39" fmla="*/ 93306 h 774440"/>
                <a:gd name="connsiteX40" fmla="*/ 55984 w 2388637"/>
                <a:gd name="connsiteY40" fmla="*/ 74644 h 774440"/>
                <a:gd name="connsiteX41" fmla="*/ 83976 w 2388637"/>
                <a:gd name="connsiteY41" fmla="*/ 65314 h 774440"/>
                <a:gd name="connsiteX42" fmla="*/ 9331 w 2388637"/>
                <a:gd name="connsiteY42" fmla="*/ 9330 h 774440"/>
                <a:gd name="connsiteX43" fmla="*/ 606490 w 2388637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121298 w 2379306"/>
                <a:gd name="connsiteY31" fmla="*/ 354563 h 774440"/>
                <a:gd name="connsiteX32" fmla="*/ 121298 w 2379306"/>
                <a:gd name="connsiteY32" fmla="*/ 354563 h 774440"/>
                <a:gd name="connsiteX33" fmla="*/ 130628 w 2379306"/>
                <a:gd name="connsiteY33" fmla="*/ 279918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121298 w 2379306"/>
                <a:gd name="connsiteY31" fmla="*/ 354563 h 774440"/>
                <a:gd name="connsiteX32" fmla="*/ 57798 w 2379306"/>
                <a:gd name="connsiteY32" fmla="*/ 341438 h 774440"/>
                <a:gd name="connsiteX33" fmla="*/ 130628 w 2379306"/>
                <a:gd name="connsiteY33" fmla="*/ 279918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121298 w 2379306"/>
                <a:gd name="connsiteY31" fmla="*/ 354563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95898 w 2379306"/>
                <a:gd name="connsiteY31" fmla="*/ 334875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95898 w 2379306"/>
                <a:gd name="connsiteY31" fmla="*/ 334875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53456 w 2379306"/>
                <a:gd name="connsiteY34" fmla="*/ 194915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95898 w 2379306"/>
                <a:gd name="connsiteY31" fmla="*/ 334875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53456 w 2379306"/>
                <a:gd name="connsiteY34" fmla="*/ 194915 h 774440"/>
                <a:gd name="connsiteX35" fmla="*/ 102636 w 2379306"/>
                <a:gd name="connsiteY35" fmla="*/ 195942 h 774440"/>
                <a:gd name="connsiteX36" fmla="*/ 86178 w 2379306"/>
                <a:gd name="connsiteY36" fmla="*/ 126832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226258 w 2356887"/>
                <a:gd name="connsiteY13" fmla="*/ 485191 h 774440"/>
                <a:gd name="connsiteX14" fmla="*/ 2291573 w 2356887"/>
                <a:gd name="connsiteY14" fmla="*/ 587828 h 774440"/>
                <a:gd name="connsiteX15" fmla="*/ 2338226 w 2356887"/>
                <a:gd name="connsiteY15" fmla="*/ 615820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282242 w 2356887"/>
                <a:gd name="connsiteY18" fmla="*/ 690465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38226 w 2356887"/>
                <a:gd name="connsiteY15" fmla="*/ 615820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282242 w 2356887"/>
                <a:gd name="connsiteY18" fmla="*/ 690465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38226 w 2356887"/>
                <a:gd name="connsiteY15" fmla="*/ 615820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326692 w 2356887"/>
                <a:gd name="connsiteY4" fmla="*/ 111966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326692 w 2356887"/>
                <a:gd name="connsiteY4" fmla="*/ 111966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19176 w 2356887"/>
                <a:gd name="connsiteY15" fmla="*/ 550192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326692 w 2356887"/>
                <a:gd name="connsiteY4" fmla="*/ 111966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19176 w 2356887"/>
                <a:gd name="connsiteY15" fmla="*/ 550192 h 774440"/>
                <a:gd name="connsiteX16" fmla="*/ 2320731 w 2356887"/>
                <a:gd name="connsiteY16" fmla="*/ 594391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356887" h="774440">
                  <a:moveTo>
                    <a:pt x="574740" y="0"/>
                  </a:moveTo>
                  <a:lnTo>
                    <a:pt x="2347556" y="0"/>
                  </a:lnTo>
                  <a:lnTo>
                    <a:pt x="2291573" y="74644"/>
                  </a:lnTo>
                  <a:lnTo>
                    <a:pt x="2291573" y="74644"/>
                  </a:lnTo>
                  <a:lnTo>
                    <a:pt x="2326692" y="111966"/>
                  </a:lnTo>
                  <a:lnTo>
                    <a:pt x="2337837" y="141699"/>
                  </a:lnTo>
                  <a:lnTo>
                    <a:pt x="2291573" y="186612"/>
                  </a:lnTo>
                  <a:lnTo>
                    <a:pt x="2338226" y="279918"/>
                  </a:lnTo>
                  <a:lnTo>
                    <a:pt x="2291573" y="270587"/>
                  </a:lnTo>
                  <a:lnTo>
                    <a:pt x="2291573" y="270587"/>
                  </a:lnTo>
                  <a:lnTo>
                    <a:pt x="2328312" y="359070"/>
                  </a:lnTo>
                  <a:lnTo>
                    <a:pt x="2292156" y="434032"/>
                  </a:lnTo>
                  <a:lnTo>
                    <a:pt x="2310234" y="475861"/>
                  </a:lnTo>
                  <a:lnTo>
                    <a:pt x="2321508" y="511443"/>
                  </a:lnTo>
                  <a:lnTo>
                    <a:pt x="2291573" y="587828"/>
                  </a:lnTo>
                  <a:lnTo>
                    <a:pt x="2319176" y="550192"/>
                  </a:lnTo>
                  <a:cubicBezTo>
                    <a:pt x="2319694" y="564925"/>
                    <a:pt x="2320213" y="579658"/>
                    <a:pt x="2320731" y="594391"/>
                  </a:cubicBezTo>
                  <a:lnTo>
                    <a:pt x="2300903" y="634481"/>
                  </a:lnTo>
                  <a:lnTo>
                    <a:pt x="2323517" y="677340"/>
                  </a:lnTo>
                  <a:lnTo>
                    <a:pt x="2356887" y="718457"/>
                  </a:lnTo>
                  <a:lnTo>
                    <a:pt x="2310234" y="765110"/>
                  </a:lnTo>
                  <a:lnTo>
                    <a:pt x="24234" y="774440"/>
                  </a:lnTo>
                  <a:lnTo>
                    <a:pt x="24234" y="774440"/>
                  </a:lnTo>
                  <a:lnTo>
                    <a:pt x="61556" y="690465"/>
                  </a:lnTo>
                  <a:lnTo>
                    <a:pt x="80217" y="662473"/>
                  </a:lnTo>
                  <a:lnTo>
                    <a:pt x="0" y="634482"/>
                  </a:lnTo>
                  <a:lnTo>
                    <a:pt x="33564" y="615820"/>
                  </a:lnTo>
                  <a:lnTo>
                    <a:pt x="5573" y="569167"/>
                  </a:lnTo>
                  <a:lnTo>
                    <a:pt x="61556" y="531844"/>
                  </a:lnTo>
                  <a:lnTo>
                    <a:pt x="39331" y="505593"/>
                  </a:lnTo>
                  <a:lnTo>
                    <a:pt x="22096" y="409518"/>
                  </a:lnTo>
                  <a:lnTo>
                    <a:pt x="73479" y="334875"/>
                  </a:lnTo>
                  <a:lnTo>
                    <a:pt x="35379" y="341438"/>
                  </a:lnTo>
                  <a:lnTo>
                    <a:pt x="66934" y="253667"/>
                  </a:lnTo>
                  <a:lnTo>
                    <a:pt x="31037" y="194915"/>
                  </a:lnTo>
                  <a:lnTo>
                    <a:pt x="80217" y="195942"/>
                  </a:lnTo>
                  <a:lnTo>
                    <a:pt x="63759" y="126832"/>
                  </a:lnTo>
                  <a:lnTo>
                    <a:pt x="80217" y="93306"/>
                  </a:lnTo>
                  <a:lnTo>
                    <a:pt x="80217" y="93306"/>
                  </a:lnTo>
                  <a:lnTo>
                    <a:pt x="80217" y="93306"/>
                  </a:lnTo>
                  <a:lnTo>
                    <a:pt x="24234" y="74644"/>
                  </a:lnTo>
                  <a:lnTo>
                    <a:pt x="52226" y="65314"/>
                  </a:lnTo>
                  <a:lnTo>
                    <a:pt x="31556" y="9331"/>
                  </a:lnTo>
                  <a:lnTo>
                    <a:pt x="574740" y="0"/>
                  </a:lnTo>
                  <a:close/>
                </a:path>
              </a:pathLst>
            </a:cu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FC4D19A7-61A7-49CD-93C2-CE57C76A7017}"/>
              </a:ext>
            </a:extLst>
          </p:cNvPr>
          <p:cNvSpPr txBox="1"/>
          <p:nvPr/>
        </p:nvSpPr>
        <p:spPr>
          <a:xfrm>
            <a:off x="3221908" y="2339478"/>
            <a:ext cx="5916242" cy="1829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200000"/>
              </a:lnSpc>
              <a:defRPr/>
            </a:pPr>
            <a:r>
              <a:rPr lang="ko-KR" altLang="en-US" sz="3200" b="1" i="1" kern="0" dirty="0">
                <a:solidFill>
                  <a:srgbClr val="858BBD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시뮬레이션 </a:t>
            </a:r>
            <a:endParaRPr lang="en-US" altLang="ko-KR" sz="3200" b="1" i="1" kern="0" dirty="0">
              <a:solidFill>
                <a:srgbClr val="858BBD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rgbClr val="858BBD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Simulation</a:t>
            </a:r>
          </a:p>
          <a:p>
            <a:pPr algn="ctr" latinLnBrk="0">
              <a:lnSpc>
                <a:spcPct val="150000"/>
              </a:lnSpc>
              <a:defRPr/>
            </a:pPr>
            <a:endParaRPr lang="en-US" altLang="ko-KR" sz="800" b="1" i="1" kern="0" dirty="0">
              <a:solidFill>
                <a:srgbClr val="858BBD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500" b="1" i="1" kern="0" dirty="0">
                <a:solidFill>
                  <a:srgbClr val="858BBD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강도희 개미만해서 안보이겠ㅈ</a:t>
            </a:r>
            <a:r>
              <a:rPr lang="en-US" altLang="ko-KR" sz="500" b="1" i="1" kern="0" dirty="0">
                <a:solidFill>
                  <a:srgbClr val="858BBD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;?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0455538-EE25-442F-BFB1-AEBD391562D5}"/>
              </a:ext>
            </a:extLst>
          </p:cNvPr>
          <p:cNvGrpSpPr/>
          <p:nvPr/>
        </p:nvGrpSpPr>
        <p:grpSpPr>
          <a:xfrm rot="21150071">
            <a:off x="6747142" y="3127183"/>
            <a:ext cx="647601" cy="146488"/>
            <a:chOff x="1652138" y="887268"/>
            <a:chExt cx="454632" cy="118405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B2C62B2C-178E-48D9-B08C-3E2D231F0A82}"/>
                </a:ext>
              </a:extLst>
            </p:cNvPr>
            <p:cNvSpPr/>
            <p:nvPr/>
          </p:nvSpPr>
          <p:spPr>
            <a:xfrm rot="233816">
              <a:off x="1688455" y="887268"/>
              <a:ext cx="418315" cy="75917"/>
            </a:xfrm>
            <a:custGeom>
              <a:avLst/>
              <a:gdLst>
                <a:gd name="connsiteX0" fmla="*/ 0 w 257175"/>
                <a:gd name="connsiteY0" fmla="*/ 28745 h 28745"/>
                <a:gd name="connsiteX1" fmla="*/ 146050 w 257175"/>
                <a:gd name="connsiteY1" fmla="*/ 16045 h 28745"/>
                <a:gd name="connsiteX2" fmla="*/ 222250 w 257175"/>
                <a:gd name="connsiteY2" fmla="*/ 3345 h 28745"/>
                <a:gd name="connsiteX3" fmla="*/ 244475 w 257175"/>
                <a:gd name="connsiteY3" fmla="*/ 170 h 28745"/>
                <a:gd name="connsiteX4" fmla="*/ 257175 w 257175"/>
                <a:gd name="connsiteY4" fmla="*/ 170 h 28745"/>
                <a:gd name="connsiteX0" fmla="*/ 0 w 257175"/>
                <a:gd name="connsiteY0" fmla="*/ 28745 h 28745"/>
                <a:gd name="connsiteX1" fmla="*/ 127000 w 257175"/>
                <a:gd name="connsiteY1" fmla="*/ 8901 h 28745"/>
                <a:gd name="connsiteX2" fmla="*/ 222250 w 257175"/>
                <a:gd name="connsiteY2" fmla="*/ 3345 h 28745"/>
                <a:gd name="connsiteX3" fmla="*/ 244475 w 257175"/>
                <a:gd name="connsiteY3" fmla="*/ 170 h 28745"/>
                <a:gd name="connsiteX4" fmla="*/ 257175 w 257175"/>
                <a:gd name="connsiteY4" fmla="*/ 170 h 28745"/>
                <a:gd name="connsiteX0" fmla="*/ 0 w 257175"/>
                <a:gd name="connsiteY0" fmla="*/ 28745 h 28745"/>
                <a:gd name="connsiteX1" fmla="*/ 127000 w 257175"/>
                <a:gd name="connsiteY1" fmla="*/ 8901 h 28745"/>
                <a:gd name="connsiteX2" fmla="*/ 207963 w 257175"/>
                <a:gd name="connsiteY2" fmla="*/ 7314 h 28745"/>
                <a:gd name="connsiteX3" fmla="*/ 222250 w 257175"/>
                <a:gd name="connsiteY3" fmla="*/ 3345 h 28745"/>
                <a:gd name="connsiteX4" fmla="*/ 244475 w 257175"/>
                <a:gd name="connsiteY4" fmla="*/ 170 h 28745"/>
                <a:gd name="connsiteX5" fmla="*/ 257175 w 257175"/>
                <a:gd name="connsiteY5" fmla="*/ 170 h 28745"/>
                <a:gd name="connsiteX0" fmla="*/ 0 w 257175"/>
                <a:gd name="connsiteY0" fmla="*/ 28745 h 28745"/>
                <a:gd name="connsiteX1" fmla="*/ 127000 w 257175"/>
                <a:gd name="connsiteY1" fmla="*/ 16044 h 28745"/>
                <a:gd name="connsiteX2" fmla="*/ 207963 w 257175"/>
                <a:gd name="connsiteY2" fmla="*/ 7314 h 28745"/>
                <a:gd name="connsiteX3" fmla="*/ 222250 w 257175"/>
                <a:gd name="connsiteY3" fmla="*/ 3345 h 28745"/>
                <a:gd name="connsiteX4" fmla="*/ 244475 w 257175"/>
                <a:gd name="connsiteY4" fmla="*/ 170 h 28745"/>
                <a:gd name="connsiteX5" fmla="*/ 257175 w 257175"/>
                <a:gd name="connsiteY5" fmla="*/ 170 h 2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7175" h="28745">
                  <a:moveTo>
                    <a:pt x="0" y="28745"/>
                  </a:moveTo>
                  <a:cubicBezTo>
                    <a:pt x="48683" y="24512"/>
                    <a:pt x="92340" y="19616"/>
                    <a:pt x="127000" y="16044"/>
                  </a:cubicBezTo>
                  <a:cubicBezTo>
                    <a:pt x="161660" y="12472"/>
                    <a:pt x="192088" y="8240"/>
                    <a:pt x="207963" y="7314"/>
                  </a:cubicBezTo>
                  <a:cubicBezTo>
                    <a:pt x="223838" y="6388"/>
                    <a:pt x="216165" y="4536"/>
                    <a:pt x="222250" y="3345"/>
                  </a:cubicBezTo>
                  <a:cubicBezTo>
                    <a:pt x="228335" y="2154"/>
                    <a:pt x="237022" y="848"/>
                    <a:pt x="244475" y="170"/>
                  </a:cubicBezTo>
                  <a:cubicBezTo>
                    <a:pt x="248691" y="-213"/>
                    <a:pt x="252942" y="170"/>
                    <a:pt x="257175" y="170"/>
                  </a:cubicBezTo>
                </a:path>
              </a:pathLst>
            </a:custGeom>
            <a:noFill/>
            <a:ln w="952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3169192B-BCDF-460B-A9A0-F09E52AC695D}"/>
                </a:ext>
              </a:extLst>
            </p:cNvPr>
            <p:cNvSpPr/>
            <p:nvPr/>
          </p:nvSpPr>
          <p:spPr>
            <a:xfrm rot="234364">
              <a:off x="1652138" y="921969"/>
              <a:ext cx="428924" cy="83704"/>
            </a:xfrm>
            <a:custGeom>
              <a:avLst/>
              <a:gdLst>
                <a:gd name="connsiteX0" fmla="*/ 0 w 257175"/>
                <a:gd name="connsiteY0" fmla="*/ 28745 h 28745"/>
                <a:gd name="connsiteX1" fmla="*/ 146050 w 257175"/>
                <a:gd name="connsiteY1" fmla="*/ 16045 h 28745"/>
                <a:gd name="connsiteX2" fmla="*/ 222250 w 257175"/>
                <a:gd name="connsiteY2" fmla="*/ 3345 h 28745"/>
                <a:gd name="connsiteX3" fmla="*/ 244475 w 257175"/>
                <a:gd name="connsiteY3" fmla="*/ 170 h 28745"/>
                <a:gd name="connsiteX4" fmla="*/ 257175 w 257175"/>
                <a:gd name="connsiteY4" fmla="*/ 170 h 2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28745">
                  <a:moveTo>
                    <a:pt x="0" y="28745"/>
                  </a:moveTo>
                  <a:cubicBezTo>
                    <a:pt x="48683" y="24512"/>
                    <a:pt x="97499" y="21594"/>
                    <a:pt x="146050" y="16045"/>
                  </a:cubicBezTo>
                  <a:cubicBezTo>
                    <a:pt x="171634" y="13121"/>
                    <a:pt x="196828" y="7445"/>
                    <a:pt x="222250" y="3345"/>
                  </a:cubicBezTo>
                  <a:cubicBezTo>
                    <a:pt x="229638" y="2153"/>
                    <a:pt x="237022" y="848"/>
                    <a:pt x="244475" y="170"/>
                  </a:cubicBezTo>
                  <a:cubicBezTo>
                    <a:pt x="248691" y="-213"/>
                    <a:pt x="252942" y="170"/>
                    <a:pt x="257175" y="170"/>
                  </a:cubicBezTo>
                </a:path>
              </a:pathLst>
            </a:custGeom>
            <a:noFill/>
            <a:ln w="952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8083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5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2CA336-8FEF-4F02-9126-D649988F9B6B}"/>
              </a:ext>
            </a:extLst>
          </p:cNvPr>
          <p:cNvSpPr txBox="1"/>
          <p:nvPr/>
        </p:nvSpPr>
        <p:spPr>
          <a:xfrm>
            <a:off x="1082989" y="676950"/>
            <a:ext cx="10367997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시뮬레이션 풀이에 도움되는 문제 모음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앞에 이야기한 거 말고도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…!)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DA9888-9099-4600-A729-857D48AE631C}"/>
              </a:ext>
            </a:extLst>
          </p:cNvPr>
          <p:cNvSpPr txBox="1"/>
          <p:nvPr/>
        </p:nvSpPr>
        <p:spPr>
          <a:xfrm>
            <a:off x="2304832" y="1387467"/>
            <a:ext cx="817398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시뮬레이션이 이해가 안돼요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https://blog.encrypted.gg/948</a:t>
            </a:r>
          </a:p>
          <a:p>
            <a:pPr>
              <a:lnSpc>
                <a:spcPct val="200000"/>
              </a:lnSpc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카카오 </a:t>
            </a:r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코테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나도 한다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</a:p>
          <a:p>
            <a:pPr>
              <a:lnSpc>
                <a:spcPct val="150000"/>
              </a:lnSpc>
            </a:pPr>
            <a:endParaRPr lang="en-US" altLang="ko-KR" sz="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https://tech.kakao.com/2021/02/16/2021-kakao-recruitment-round-2/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알고리즘 정복하자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https://myeongmy.tistory.com/55</a:t>
            </a:r>
          </a:p>
        </p:txBody>
      </p:sp>
    </p:spTree>
    <p:extLst>
      <p:ext uri="{BB962C8B-B14F-4D97-AF65-F5344CB8AC3E}">
        <p14:creationId xmlns:p14="http://schemas.microsoft.com/office/powerpoint/2010/main" val="2990475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5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D18CBC-F487-42AE-B817-093355C523DF}"/>
              </a:ext>
            </a:extLst>
          </p:cNvPr>
          <p:cNvSpPr txBox="1"/>
          <p:nvPr/>
        </p:nvSpPr>
        <p:spPr>
          <a:xfrm>
            <a:off x="4794393" y="1166557"/>
            <a:ext cx="3042727" cy="430310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99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끝</a:t>
            </a:r>
            <a:endParaRPr lang="en-US" altLang="ko-KR" sz="199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750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5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D37820-4A5B-4024-ADF0-D2047CDAFD7E}"/>
              </a:ext>
            </a:extLst>
          </p:cNvPr>
          <p:cNvSpPr/>
          <p:nvPr/>
        </p:nvSpPr>
        <p:spPr>
          <a:xfrm>
            <a:off x="9034271" y="1575444"/>
            <a:ext cx="504000" cy="378691"/>
          </a:xfrm>
          <a:prstGeom prst="rect">
            <a:avLst/>
          </a:prstGeom>
          <a:solidFill>
            <a:srgbClr val="858BBD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2CA336-8FEF-4F02-9126-D649988F9B6B}"/>
              </a:ext>
            </a:extLst>
          </p:cNvPr>
          <p:cNvSpPr txBox="1"/>
          <p:nvPr/>
        </p:nvSpPr>
        <p:spPr>
          <a:xfrm>
            <a:off x="1082989" y="676950"/>
            <a:ext cx="10367997" cy="5043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시뮬레이션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  1.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정의 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  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알고리즘을 풀 때 모든 과정이 제시되어 그 과정을 거쳐 나온 결과를 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추론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하는 문제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  2.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쉽게 푸는 방법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   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공식 대입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+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많이 풀어 보기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   	    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2"/>
              </a:rPr>
              <a:t>https://myeongmy.tistory.com/9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//JAVA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팁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3.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문제는 다음 장에 넣어둠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!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938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5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CE674C-1731-4BE5-91D4-DBA94BAEAA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731"/>
          <a:stretch/>
        </p:blipFill>
        <p:spPr>
          <a:xfrm>
            <a:off x="4776540" y="3634273"/>
            <a:ext cx="6785811" cy="2898799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E74D9F01-0265-4CCA-933A-F91D7B50B4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670"/>
          <a:stretch/>
        </p:blipFill>
        <p:spPr>
          <a:xfrm>
            <a:off x="975297" y="551401"/>
            <a:ext cx="6785811" cy="3725935"/>
          </a:xfrm>
          <a:prstGeom prst="rect">
            <a:avLst/>
          </a:prstGeom>
        </p:spPr>
      </p:pic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EC032B07-7E22-4920-A42C-4D9114B97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823425"/>
              </p:ext>
            </p:extLst>
          </p:nvPr>
        </p:nvGraphicFramePr>
        <p:xfrm>
          <a:off x="1315165" y="1980818"/>
          <a:ext cx="4622340" cy="3359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4468">
                  <a:extLst>
                    <a:ext uri="{9D8B030D-6E8A-4147-A177-3AD203B41FA5}">
                      <a16:colId xmlns:a16="http://schemas.microsoft.com/office/drawing/2014/main" val="2813149667"/>
                    </a:ext>
                  </a:extLst>
                </a:gridCol>
                <a:gridCol w="924468">
                  <a:extLst>
                    <a:ext uri="{9D8B030D-6E8A-4147-A177-3AD203B41FA5}">
                      <a16:colId xmlns:a16="http://schemas.microsoft.com/office/drawing/2014/main" val="490779113"/>
                    </a:ext>
                  </a:extLst>
                </a:gridCol>
                <a:gridCol w="924468">
                  <a:extLst>
                    <a:ext uri="{9D8B030D-6E8A-4147-A177-3AD203B41FA5}">
                      <a16:colId xmlns:a16="http://schemas.microsoft.com/office/drawing/2014/main" val="3166648622"/>
                    </a:ext>
                  </a:extLst>
                </a:gridCol>
                <a:gridCol w="924468">
                  <a:extLst>
                    <a:ext uri="{9D8B030D-6E8A-4147-A177-3AD203B41FA5}">
                      <a16:colId xmlns:a16="http://schemas.microsoft.com/office/drawing/2014/main" val="4073078964"/>
                    </a:ext>
                  </a:extLst>
                </a:gridCol>
                <a:gridCol w="924468">
                  <a:extLst>
                    <a:ext uri="{9D8B030D-6E8A-4147-A177-3AD203B41FA5}">
                      <a16:colId xmlns:a16="http://schemas.microsoft.com/office/drawing/2014/main" val="1661619779"/>
                    </a:ext>
                  </a:extLst>
                </a:gridCol>
              </a:tblGrid>
              <a:tr h="6719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062337"/>
                  </a:ext>
                </a:extLst>
              </a:tr>
              <a:tr h="6719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281620"/>
                  </a:ext>
                </a:extLst>
              </a:tr>
              <a:tr h="6719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570406"/>
                  </a:ext>
                </a:extLst>
              </a:tr>
              <a:tr h="6719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917428"/>
                  </a:ext>
                </a:extLst>
              </a:tr>
              <a:tr h="6719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528443"/>
                  </a:ext>
                </a:extLst>
              </a:tr>
            </a:tbl>
          </a:graphicData>
        </a:graphic>
      </p:graphicFrame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443BCC74-C138-4B5F-AEF4-4FA0AE0F5A33}"/>
              </a:ext>
            </a:extLst>
          </p:cNvPr>
          <p:cNvSpPr/>
          <p:nvPr/>
        </p:nvSpPr>
        <p:spPr>
          <a:xfrm>
            <a:off x="1339875" y="1265903"/>
            <a:ext cx="4622339" cy="744172"/>
          </a:xfrm>
          <a:custGeom>
            <a:avLst/>
            <a:gdLst>
              <a:gd name="connsiteX0" fmla="*/ 0 w 5573144"/>
              <a:gd name="connsiteY0" fmla="*/ 877838 h 939433"/>
              <a:gd name="connsiteX1" fmla="*/ 2426208 w 5573144"/>
              <a:gd name="connsiteY1" fmla="*/ 14 h 939433"/>
              <a:gd name="connsiteX2" fmla="*/ 5352288 w 5573144"/>
              <a:gd name="connsiteY2" fmla="*/ 853454 h 939433"/>
              <a:gd name="connsiteX3" fmla="*/ 5364480 w 5573144"/>
              <a:gd name="connsiteY3" fmla="*/ 853454 h 93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3144" h="939433">
                <a:moveTo>
                  <a:pt x="0" y="877838"/>
                </a:moveTo>
                <a:cubicBezTo>
                  <a:pt x="767080" y="440958"/>
                  <a:pt x="1534160" y="4078"/>
                  <a:pt x="2426208" y="14"/>
                </a:cubicBezTo>
                <a:cubicBezTo>
                  <a:pt x="3318256" y="-4050"/>
                  <a:pt x="5352288" y="853454"/>
                  <a:pt x="5352288" y="853454"/>
                </a:cubicBezTo>
                <a:cubicBezTo>
                  <a:pt x="5842000" y="995694"/>
                  <a:pt x="5364480" y="936766"/>
                  <a:pt x="5364480" y="853454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751F1A-7140-4C6B-8065-0585DE6A612F}"/>
              </a:ext>
            </a:extLst>
          </p:cNvPr>
          <p:cNvSpPr txBox="1"/>
          <p:nvPr/>
        </p:nvSpPr>
        <p:spPr>
          <a:xfrm>
            <a:off x="1207113" y="690202"/>
            <a:ext cx="832104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이게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인데 지금은 입력 예시처럼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5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531E5428-85D4-428B-936A-89E1AD75F740}"/>
              </a:ext>
            </a:extLst>
          </p:cNvPr>
          <p:cNvSpPr/>
          <p:nvPr/>
        </p:nvSpPr>
        <p:spPr>
          <a:xfrm rot="16200000">
            <a:off x="891630" y="2250203"/>
            <a:ext cx="671664" cy="191410"/>
          </a:xfrm>
          <a:custGeom>
            <a:avLst/>
            <a:gdLst>
              <a:gd name="connsiteX0" fmla="*/ 0 w 5573144"/>
              <a:gd name="connsiteY0" fmla="*/ 877838 h 939433"/>
              <a:gd name="connsiteX1" fmla="*/ 2426208 w 5573144"/>
              <a:gd name="connsiteY1" fmla="*/ 14 h 939433"/>
              <a:gd name="connsiteX2" fmla="*/ 5352288 w 5573144"/>
              <a:gd name="connsiteY2" fmla="*/ 853454 h 939433"/>
              <a:gd name="connsiteX3" fmla="*/ 5364480 w 5573144"/>
              <a:gd name="connsiteY3" fmla="*/ 853454 h 93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3144" h="939433">
                <a:moveTo>
                  <a:pt x="0" y="877838"/>
                </a:moveTo>
                <a:cubicBezTo>
                  <a:pt x="767080" y="440958"/>
                  <a:pt x="1534160" y="4078"/>
                  <a:pt x="2426208" y="14"/>
                </a:cubicBezTo>
                <a:cubicBezTo>
                  <a:pt x="3318256" y="-4050"/>
                  <a:pt x="5352288" y="853454"/>
                  <a:pt x="5352288" y="853454"/>
                </a:cubicBezTo>
                <a:cubicBezTo>
                  <a:pt x="5842000" y="995694"/>
                  <a:pt x="5364480" y="936766"/>
                  <a:pt x="5364480" y="853454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437541D-8408-416C-B426-08B20A9E54BB}"/>
              </a:ext>
            </a:extLst>
          </p:cNvPr>
          <p:cNvSpPr txBox="1"/>
          <p:nvPr/>
        </p:nvSpPr>
        <p:spPr>
          <a:xfrm>
            <a:off x="811764" y="2090106"/>
            <a:ext cx="832104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1CE6C4-1C58-4590-A86E-EF96F37FAB21}"/>
              </a:ext>
            </a:extLst>
          </p:cNvPr>
          <p:cNvSpPr txBox="1"/>
          <p:nvPr/>
        </p:nvSpPr>
        <p:spPr>
          <a:xfrm>
            <a:off x="1451924" y="2089137"/>
            <a:ext cx="689375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(1, 1)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1B811A-CBBB-40C1-80B0-D738EEEB3B78}"/>
              </a:ext>
            </a:extLst>
          </p:cNvPr>
          <p:cNvSpPr txBox="1"/>
          <p:nvPr/>
        </p:nvSpPr>
        <p:spPr>
          <a:xfrm>
            <a:off x="5131779" y="4741542"/>
            <a:ext cx="689375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(5, 5)</a:t>
            </a:r>
          </a:p>
        </p:txBody>
      </p:sp>
      <p:sp>
        <p:nvSpPr>
          <p:cNvPr id="8" name="웃는 얼굴 7">
            <a:extLst>
              <a:ext uri="{FF2B5EF4-FFF2-40B4-BE49-F238E27FC236}">
                <a16:creationId xmlns:a16="http://schemas.microsoft.com/office/drawing/2014/main" id="{DAD3E4D1-42BC-4B84-B51E-5BA30D73A643}"/>
              </a:ext>
            </a:extLst>
          </p:cNvPr>
          <p:cNvSpPr/>
          <p:nvPr/>
        </p:nvSpPr>
        <p:spPr>
          <a:xfrm>
            <a:off x="10155017" y="1578000"/>
            <a:ext cx="381020" cy="381020"/>
          </a:xfrm>
          <a:prstGeom prst="smileyFac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4D3570-9F9E-4CC6-BD8A-2E778B82D390}"/>
              </a:ext>
            </a:extLst>
          </p:cNvPr>
          <p:cNvSpPr txBox="1"/>
          <p:nvPr/>
        </p:nvSpPr>
        <p:spPr>
          <a:xfrm>
            <a:off x="8251296" y="1496080"/>
            <a:ext cx="1678694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여행가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&gt;&gt;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6C8C2120-F936-494B-B774-37ED2CA8B2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9" t="84262" r="48821" b="-205"/>
          <a:stretch/>
        </p:blipFill>
        <p:spPr>
          <a:xfrm>
            <a:off x="1170742" y="5472121"/>
            <a:ext cx="3445802" cy="109337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6179559-278E-4E6F-B6C8-B3F593D624FA}"/>
              </a:ext>
            </a:extLst>
          </p:cNvPr>
          <p:cNvSpPr txBox="1"/>
          <p:nvPr/>
        </p:nvSpPr>
        <p:spPr>
          <a:xfrm>
            <a:off x="4655529" y="5572115"/>
            <a:ext cx="8321040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L 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왼쪽 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 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오른쪽 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U 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위쪽 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 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아래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NXN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범위를 벗어난 명령은 이동하지 않아요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8D941D-75F4-45DF-87A3-DB7545304896}"/>
              </a:ext>
            </a:extLst>
          </p:cNvPr>
          <p:cNvSpPr txBox="1"/>
          <p:nvPr/>
        </p:nvSpPr>
        <p:spPr>
          <a:xfrm>
            <a:off x="6749598" y="3369139"/>
            <a:ext cx="826859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(3, 4)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96020F6-2250-4B05-8295-0CCEF7F9025D}"/>
              </a:ext>
            </a:extLst>
          </p:cNvPr>
          <p:cNvCxnSpPr/>
          <p:nvPr/>
        </p:nvCxnSpPr>
        <p:spPr>
          <a:xfrm flipV="1">
            <a:off x="4972284" y="3634273"/>
            <a:ext cx="1532335" cy="263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625D6A8-B168-4851-A7C3-79F9D6345528}"/>
              </a:ext>
            </a:extLst>
          </p:cNvPr>
          <p:cNvSpPr txBox="1"/>
          <p:nvPr/>
        </p:nvSpPr>
        <p:spPr>
          <a:xfrm>
            <a:off x="6532091" y="2614342"/>
            <a:ext cx="8321040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추론 끝</a:t>
            </a:r>
            <a:r>
              <a:rPr lang="en-US" altLang="ko-KR" sz="4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4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코딩 시작</a:t>
            </a:r>
            <a:endParaRPr lang="en-US" altLang="ko-KR" sz="4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57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7 L -0.00169 0.13889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0.13889 L -0.05912 0.1331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8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12 0.1331 L -0.05925 -0.00393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25 -0.00393 L -0.69987 0.07708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31" y="405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125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25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25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974 0.07639 L -0.6974 0.07639 C -0.69102 0.07431 -0.65651 0.0625 -0.64505 0.06157 C -0.64076 0.06134 -0.63633 0.06296 -0.63203 0.06366 C -0.62995 0.06667 -0.62813 0.06991 -0.62604 0.07222 C -0.625 0.07338 -0.6224 0.07431 -0.6224 0.07431 L -0.6224 0.07431 C -0.61224 0.05625 -0.61133 0.05162 -0.59623 0.04051 C -0.59258 0.03773 -0.58828 0.03773 -0.58438 0.03634 C -0.58281 0.03704 -0.58112 0.03727 -0.57956 0.03843 C -0.57344 0.04306 -0.56563 0.06528 -0.56406 0.06806 L -0.55821 0.07847 L -0.55821 0.07847 C -0.55143 0.07708 -0.54466 0.07593 -0.53789 0.07431 C -0.53347 0.07315 -0.5293 0.07014 -0.52487 0.07014 C -0.51641 0.07014 -0.49987 0.07431 -0.49987 0.07431 C -0.48763 0.07986 -0.49362 0.07847 -0.4819 0.07847 L -0.48321 0.07639 C -0.47956 0.07431 -0.47565 0.07361 -0.4724 0.07014 C -0.47136 0.06898 -0.47175 0.06574 -0.47123 0.06366 C -0.47058 0.06088 -0.46966 0.0581 -0.46888 0.05532 C -0.46927 0.04884 -0.46745 0.04074 -0.47005 0.03634 C -0.47201 0.03264 -0.47656 0.03449 -0.47839 0.03843 C -0.47982 0.0412 -0.47357 0.06806 -0.47487 0.06806 L -0.47839 0.06806 L -0.47839 0.07014 C -0.47526 0.07986 -0.47123 0.08912 -0.46888 0.09977 C -0.46758 0.10556 -0.46771 0.11227 -0.46771 0.11875 C -0.46771 0.12894 -0.46823 0.13542 -0.4724 0.14213 C -0.47461 0.14537 -0.47722 0.14769 -0.47956 0.15046 C -0.4819 0.15671 -0.48216 0.15625 -0.48321 0.16319 C -0.48321 0.16389 -0.48321 0.16458 -0.48321 0.16528 L -0.48672 0.16111 C -0.48321 0.16319 -0.47943 0.16482 -0.47604 0.16736 C -0.47071 0.1713 -0.46576 0.17593 -0.46055 0.18009 C -0.4586 0.18171 -0.45651 0.18287 -0.45456 0.18426 C -0.44766 0.20648 -0.44675 0.20394 -0.44623 0.23287 C -0.44597 0.24491 -0.44388 0.2588 -0.4474 0.26898 C -0.44935 0.27431 -0.46797 0.27315 -0.47123 0.27315 " pathEditMode="relative" ptsTypes="AAAAAAAAAAAAAAAAAAAAAAAAAAAAAAAAAAAAAAA">
                                      <p:cBhvr>
                                        <p:cTn id="67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5" grpId="0"/>
      <p:bldP spid="46" grpId="0" animBg="1"/>
      <p:bldP spid="47" grpId="0"/>
      <p:bldP spid="48" grpId="0"/>
      <p:bldP spid="48" grpId="1"/>
      <p:bldP spid="49" grpId="0"/>
      <p:bldP spid="8" grpId="0" animBg="1"/>
      <p:bldP spid="8" grpId="1" animBg="1"/>
      <p:bldP spid="8" grpId="2" animBg="1"/>
      <p:bldP spid="8" grpId="3" animBg="1"/>
      <p:bldP spid="8" grpId="4" animBg="1"/>
      <p:bldP spid="52" grpId="0"/>
      <p:bldP spid="52" grpId="1"/>
      <p:bldP spid="54" grpId="0"/>
      <p:bldP spid="55" grpId="0"/>
      <p:bldP spid="55" grpId="1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5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9EEA08-1CBD-452B-884F-98EC5DE8FD01}"/>
              </a:ext>
            </a:extLst>
          </p:cNvPr>
          <p:cNvSpPr txBox="1"/>
          <p:nvPr/>
        </p:nvSpPr>
        <p:spPr>
          <a:xfrm>
            <a:off x="2304832" y="672376"/>
            <a:ext cx="8321040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L 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왼쪽 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 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오른쪽 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U 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위쪽 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 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아래 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시작좌표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(1, 1)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NXN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범위를 벗어난 명령은 이동하지 않아요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19A268-C9FA-428E-8B57-C174DBC22804}"/>
              </a:ext>
            </a:extLst>
          </p:cNvPr>
          <p:cNvSpPr txBox="1"/>
          <p:nvPr/>
        </p:nvSpPr>
        <p:spPr>
          <a:xfrm>
            <a:off x="1157564" y="666417"/>
            <a:ext cx="1567047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기억할 것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D8B19C2-5235-4CED-A351-C596DFF100E0}"/>
              </a:ext>
            </a:extLst>
          </p:cNvPr>
          <p:cNvGrpSpPr/>
          <p:nvPr/>
        </p:nvGrpSpPr>
        <p:grpSpPr>
          <a:xfrm>
            <a:off x="4348062" y="1727559"/>
            <a:ext cx="7347858" cy="4905945"/>
            <a:chOff x="4277196" y="1589645"/>
            <a:chExt cx="7347858" cy="490594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FD3358C-DB07-408E-AB44-D7833776E3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9859"/>
            <a:stretch/>
          </p:blipFill>
          <p:spPr>
            <a:xfrm>
              <a:off x="4277196" y="1589645"/>
              <a:ext cx="3673929" cy="4428596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0C989C9C-2273-4B7D-A1BD-66F5B22FF8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8615"/>
            <a:stretch/>
          </p:blipFill>
          <p:spPr>
            <a:xfrm>
              <a:off x="7951125" y="3448138"/>
              <a:ext cx="3673929" cy="3047452"/>
            </a:xfrm>
            <a:prstGeom prst="rect">
              <a:avLst/>
            </a:prstGeom>
          </p:spPr>
        </p:pic>
      </p:grpSp>
      <p:pic>
        <p:nvPicPr>
          <p:cNvPr id="47" name="그림 46">
            <a:extLst>
              <a:ext uri="{FF2B5EF4-FFF2-40B4-BE49-F238E27FC236}">
                <a16:creationId xmlns:a16="http://schemas.microsoft.com/office/drawing/2014/main" id="{3A1B5F88-54CF-4886-8DED-61931E1DE0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9" t="84262" r="76286" b="-205"/>
          <a:stretch/>
        </p:blipFill>
        <p:spPr>
          <a:xfrm>
            <a:off x="1207113" y="1651364"/>
            <a:ext cx="2772586" cy="191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5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9EEA08-1CBD-452B-884F-98EC5DE8FD01}"/>
              </a:ext>
            </a:extLst>
          </p:cNvPr>
          <p:cNvSpPr txBox="1"/>
          <p:nvPr/>
        </p:nvSpPr>
        <p:spPr>
          <a:xfrm>
            <a:off x="2304832" y="672376"/>
            <a:ext cx="8321040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L 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왼쪽 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 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오른쪽 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U 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위쪽 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 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아래 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시작좌표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(1, 1)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NXN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범위를 벗어난 명령은 이동하지 않아요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19A268-C9FA-428E-8B57-C174DBC22804}"/>
              </a:ext>
            </a:extLst>
          </p:cNvPr>
          <p:cNvSpPr txBox="1"/>
          <p:nvPr/>
        </p:nvSpPr>
        <p:spPr>
          <a:xfrm>
            <a:off x="1157564" y="666417"/>
            <a:ext cx="1567047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기억할 것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C422BAD1-530B-42FE-906B-D0A30C323E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022" r="36083"/>
          <a:stretch/>
        </p:blipFill>
        <p:spPr>
          <a:xfrm>
            <a:off x="3131973" y="2182213"/>
            <a:ext cx="6446735" cy="3388084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D67EE64C-444E-4ACE-BE31-F0D1F1A7AE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581" r="36083" b="30866"/>
          <a:stretch/>
        </p:blipFill>
        <p:spPr>
          <a:xfrm>
            <a:off x="2921750" y="2483411"/>
            <a:ext cx="6887553" cy="266604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00C55CB-BF19-4A57-A719-EE3C0A4C78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54941"/>
          <a:stretch/>
        </p:blipFill>
        <p:spPr>
          <a:xfrm>
            <a:off x="1451924" y="1693792"/>
            <a:ext cx="9360954" cy="443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5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5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528175-7AE7-4B6E-8BEB-3D6D59534B05}"/>
              </a:ext>
            </a:extLst>
          </p:cNvPr>
          <p:cNvSpPr txBox="1"/>
          <p:nvPr/>
        </p:nvSpPr>
        <p:spPr>
          <a:xfrm>
            <a:off x="2304832" y="647904"/>
            <a:ext cx="8321040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삼성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SW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역량테스트에서 가장 최근 출제된 시뮬레이션 문제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(2020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하반기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..)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&gt;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백준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20058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 마법사 상어와 파이어스톰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(BFS+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시뮬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1747CD9F-248C-4472-8CA1-940D870588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68" b="969"/>
          <a:stretch/>
        </p:blipFill>
        <p:spPr>
          <a:xfrm>
            <a:off x="2411249" y="1591016"/>
            <a:ext cx="7988526" cy="508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3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5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528175-7AE7-4B6E-8BEB-3D6D59534B05}"/>
              </a:ext>
            </a:extLst>
          </p:cNvPr>
          <p:cNvSpPr txBox="1"/>
          <p:nvPr/>
        </p:nvSpPr>
        <p:spPr>
          <a:xfrm>
            <a:off x="2304832" y="647904"/>
            <a:ext cx="832104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백준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1182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 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&gt;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부분 수열의 합 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(DFS+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시뮬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B0B387-C30E-4159-9570-CD8CB66A6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729" y="1527296"/>
            <a:ext cx="9368056" cy="425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65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5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528175-7AE7-4B6E-8BEB-3D6D59534B05}"/>
              </a:ext>
            </a:extLst>
          </p:cNvPr>
          <p:cNvSpPr txBox="1"/>
          <p:nvPr/>
        </p:nvSpPr>
        <p:spPr>
          <a:xfrm>
            <a:off x="2304832" y="647904"/>
            <a:ext cx="832104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백준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3190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 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&gt;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뱀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29B720-4586-46D7-A22D-25457080B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980" y="1322794"/>
            <a:ext cx="9247024" cy="51459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AB486E-7C39-4833-B4EC-3CF79E9ED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55945"/>
            <a:ext cx="46577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8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01944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5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2CA336-8FEF-4F02-9126-D649988F9B6B}"/>
              </a:ext>
            </a:extLst>
          </p:cNvPr>
          <p:cNvSpPr txBox="1"/>
          <p:nvPr/>
        </p:nvSpPr>
        <p:spPr>
          <a:xfrm>
            <a:off x="1082989" y="676950"/>
            <a:ext cx="10367997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시뮬레이션 풀이에 도움되는 문제 모음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앞에 이야기한 거 말고도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…!)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DA9888-9099-4600-A729-857D48AE631C}"/>
              </a:ext>
            </a:extLst>
          </p:cNvPr>
          <p:cNvSpPr txBox="1"/>
          <p:nvPr/>
        </p:nvSpPr>
        <p:spPr>
          <a:xfrm>
            <a:off x="2353601" y="1373983"/>
            <a:ext cx="81739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골드문제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https://www.acmicpc.net/problem/14503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https://www.acmicpc.net/problem/14890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https://www.acmicpc.net/problem/12100</a:t>
            </a:r>
          </a:p>
          <a:p>
            <a:pPr>
              <a:lnSpc>
                <a:spcPct val="200000"/>
              </a:lnSpc>
            </a:pPr>
            <a:endParaRPr lang="en-US" altLang="ko-KR" sz="11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실버 문제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https://www.acmicpc.net/problem/2947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https://www.acmicpc.net/problem/1244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https://www.acmicpc.net/problem/1331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6263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382</Words>
  <Application>Microsoft Office PowerPoint</Application>
  <PresentationFormat>와이드스크린</PresentationFormat>
  <Paragraphs>67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G마켓 산스 TTF Bold</vt:lpstr>
      <vt:lpstr>G마켓 산스 TTF Light</vt:lpstr>
      <vt:lpstr>G마켓 산스 TTF Medium</vt:lpstr>
      <vt:lpstr>Yu Gothic UI Light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강도희</cp:lastModifiedBy>
  <cp:revision>5</cp:revision>
  <dcterms:created xsi:type="dcterms:W3CDTF">2021-06-07T14:34:22Z</dcterms:created>
  <dcterms:modified xsi:type="dcterms:W3CDTF">2021-07-23T13:06:06Z</dcterms:modified>
</cp:coreProperties>
</file>