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7" r:id="rId3"/>
    <p:sldId id="286" r:id="rId4"/>
    <p:sldId id="288" r:id="rId5"/>
    <p:sldId id="289" r:id="rId6"/>
    <p:sldId id="290" r:id="rId7"/>
    <p:sldId id="291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A0CEC-AE4A-495E-80CA-2003BB2C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" y="911542"/>
            <a:ext cx="11325225" cy="4714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9AA6B7-8B71-4693-945C-6599DCB0A555}"/>
              </a:ext>
            </a:extLst>
          </p:cNvPr>
          <p:cNvSpPr txBox="1"/>
          <p:nvPr/>
        </p:nvSpPr>
        <p:spPr>
          <a:xfrm>
            <a:off x="5451206" y="1231583"/>
            <a:ext cx="9076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 or 0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917E4-F331-4929-9E46-9B6605F86AF6}"/>
              </a:ext>
            </a:extLst>
          </p:cNvPr>
          <p:cNvSpPr txBox="1"/>
          <p:nvPr/>
        </p:nvSpPr>
        <p:spPr>
          <a:xfrm>
            <a:off x="4620234" y="2177408"/>
            <a:ext cx="48710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먄약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남학생이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을 받으면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그 배수인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3,6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의 상태를 바꾼다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!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6E24-2E9F-4DF0-8979-C972AD53E8E7}"/>
              </a:ext>
            </a:extLst>
          </p:cNvPr>
          <p:cNvSpPr txBox="1"/>
          <p:nvPr/>
        </p:nvSpPr>
        <p:spPr>
          <a:xfrm>
            <a:off x="5449877" y="2815456"/>
            <a:ext cx="1251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를 받으면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0DC50-442D-4AFA-9394-B3D67488F863}"/>
              </a:ext>
            </a:extLst>
          </p:cNvPr>
          <p:cNvSpPr txBox="1"/>
          <p:nvPr/>
        </p:nvSpPr>
        <p:spPr>
          <a:xfrm>
            <a:off x="6933365" y="2815455"/>
            <a:ext cx="12518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2,4,6,8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B8082-4F41-41A1-A532-722E0398C45E}"/>
              </a:ext>
            </a:extLst>
          </p:cNvPr>
          <p:cNvSpPr txBox="1"/>
          <p:nvPr/>
        </p:nvSpPr>
        <p:spPr>
          <a:xfrm>
            <a:off x="4388740" y="3429000"/>
            <a:ext cx="6780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여학생은 자기가 받은 숫자 기준으로 대칭이 되는 가장 큰 범위 </a:t>
            </a:r>
            <a:r>
              <a:rPr lang="ko-KR" altLang="en-US" sz="1400">
                <a:latin typeface="HY엽서L" panose="02030600000101010101" pitchFamily="18" charset="-127"/>
                <a:ea typeface="HY엽서L" panose="02030600000101010101" pitchFamily="18" charset="-127"/>
              </a:rPr>
              <a:t>모두 상태 변경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5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C0C1A-F736-4A4A-B2F7-DDA5B238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971550"/>
            <a:ext cx="11239500" cy="491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4D780-031F-483C-8FB5-D5B2D0C88BA9}"/>
              </a:ext>
            </a:extLst>
          </p:cNvPr>
          <p:cNvSpPr txBox="1"/>
          <p:nvPr/>
        </p:nvSpPr>
        <p:spPr>
          <a:xfrm>
            <a:off x="2629388" y="663773"/>
            <a:ext cx="67808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여학생은 자기가 받은 숫자 기준으로 대칭이 되는 가장 큰 범위 모두 상태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0B50F-C24B-423A-82D7-BE5F6F5C654C}"/>
              </a:ext>
            </a:extLst>
          </p:cNvPr>
          <p:cNvSpPr txBox="1"/>
          <p:nvPr/>
        </p:nvSpPr>
        <p:spPr>
          <a:xfrm>
            <a:off x="3870310" y="2697062"/>
            <a:ext cx="51926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을 받았다면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, 2,4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가 같고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1,5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가 같아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1,2,3,4,5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의 상태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766CC-BD51-41F8-A2BB-5E68CB6A764E}"/>
              </a:ext>
            </a:extLst>
          </p:cNvPr>
          <p:cNvSpPr txBox="1"/>
          <p:nvPr/>
        </p:nvSpPr>
        <p:spPr>
          <a:xfrm>
            <a:off x="4365018" y="4730351"/>
            <a:ext cx="38963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를 받았다면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3,5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부터 달라서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4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의 상태 변경</a:t>
            </a:r>
          </a:p>
        </p:txBody>
      </p:sp>
    </p:spTree>
    <p:extLst>
      <p:ext uri="{BB962C8B-B14F-4D97-AF65-F5344CB8AC3E}">
        <p14:creationId xmlns:p14="http://schemas.microsoft.com/office/powerpoint/2010/main" val="29791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25C1B3-F4BB-4C38-B389-613D335B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04" y="970595"/>
            <a:ext cx="10716348" cy="4916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4D780-031F-483C-8FB5-D5B2D0C88BA9}"/>
              </a:ext>
            </a:extLst>
          </p:cNvPr>
          <p:cNvSpPr txBox="1"/>
          <p:nvPr/>
        </p:nvSpPr>
        <p:spPr>
          <a:xfrm>
            <a:off x="2235849" y="1242507"/>
            <a:ext cx="23708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개수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 (n&lt;=100)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C2B73-994A-467D-BE72-164C21898D49}"/>
              </a:ext>
            </a:extLst>
          </p:cNvPr>
          <p:cNvSpPr txBox="1"/>
          <p:nvPr/>
        </p:nvSpPr>
        <p:spPr>
          <a:xfrm>
            <a:off x="5863670" y="1268791"/>
            <a:ext cx="13864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상태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m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E4DD9-EEFC-407A-B9A9-5BFB8AA029B2}"/>
              </a:ext>
            </a:extLst>
          </p:cNvPr>
          <p:cNvSpPr txBox="1"/>
          <p:nvPr/>
        </p:nvSpPr>
        <p:spPr>
          <a:xfrm>
            <a:off x="1274939" y="1822196"/>
            <a:ext cx="30561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학생 수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student (student&lt;=100)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CEF7E-0457-433B-B7FD-A94D948EEE3B}"/>
              </a:ext>
            </a:extLst>
          </p:cNvPr>
          <p:cNvSpPr txBox="1"/>
          <p:nvPr/>
        </p:nvSpPr>
        <p:spPr>
          <a:xfrm>
            <a:off x="8475335" y="1845745"/>
            <a:ext cx="2661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학생 성별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gender (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남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1, </a:t>
            </a:r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여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2)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DCA3C-AFC6-44ED-BDA4-C29F8CD81DE7}"/>
              </a:ext>
            </a:extLst>
          </p:cNvPr>
          <p:cNvSpPr txBox="1"/>
          <p:nvPr/>
        </p:nvSpPr>
        <p:spPr>
          <a:xfrm>
            <a:off x="4606725" y="2408172"/>
            <a:ext cx="18067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번호 </a:t>
            </a:r>
            <a:r>
              <a:rPr lang="en-US" altLang="ko-KR" sz="1400" dirty="0">
                <a:latin typeface="HY엽서L" panose="02030600000101010101" pitchFamily="18" charset="-127"/>
                <a:ea typeface="HY엽서L" panose="02030600000101010101" pitchFamily="18" charset="-127"/>
              </a:rPr>
              <a:t>num</a:t>
            </a:r>
            <a:endParaRPr lang="ko-KR" altLang="en-US" sz="1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3815 0.458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582 0.498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11159 0.450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5E-6 0.00023 C -0.00533 0.02801 -0.00742 0.04375 -0.01589 0.07037 C -0.02461 0.09676 -0.03424 0.12246 -0.04335 0.14861 C -0.05533 0.18218 -0.05989 0.19722 -0.07617 0.22685 C -0.09192 0.2551 -0.12149 0.29537 -0.13946 0.3125 C -0.17292 0.34398 -0.20586 0.3794 -0.24206 0.39838 L -0.3086 0.43264 C -0.31381 0.43519 -0.31928 0.43681 -0.32435 0.44028 C -0.36016 0.46181 -0.31537 0.43519 -0.3487 0.45371 C -0.353 0.45579 -0.35717 0.4588 -0.36133 0.46111 C -0.36641 0.46389 -0.37136 0.46574 -0.37618 0.46875 C -0.38086 0.47153 -0.38529 0.47547 -0.38985 0.47847 C -0.39415 0.48079 -0.39844 0.48195 -0.40261 0.48403 C -0.4125 0.48889 -0.42019 0.49352 -0.43008 0.49746 C -0.43425 0.49885 -0.43868 0.49931 -0.44271 0.50116 C -0.44714 0.50324 -0.45118 0.50672 -0.45534 0.5088 C -0.46836 0.51505 -0.46967 0.51435 -0.48178 0.51644 C -0.48646 0.51852 -0.49089 0.52084 -0.49558 0.52222 C -0.52292 0.52963 -0.50105 0.52037 -0.51355 0.52616 C -0.51954 0.52361 -0.51706 0.52408 -0.52084 0.52408 " pathEditMode="relative" rAng="0" ptsTypes="AAAAAAAAAAAAAAAAAAA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2" y="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01181 L 0.0612 0.01204 C 0.08308 0.01898 0.1 0.02477 0.1237 0.03009 C 0.14701 0.03542 0.17032 0.03889 0.19349 0.04306 C 0.20951 0.05046 0.22618 0.05417 0.24141 0.06528 C 0.26016 0.07917 0.27422 0.11088 0.2862 0.1375 C 0.29701 0.16134 0.30703 0.18565 0.31745 0.20972 C 0.31993 0.22963 0.325 0.24884 0.32474 0.26898 C 0.32461 0.2882 0.32032 0.30671 0.31641 0.32454 C 0.31368 0.33773 0.31016 0.35093 0.30495 0.36158 C 0.29922 0.37361 0.29219 0.38449 0.28412 0.3912 C 0.26368 0.40833 0.23789 0.40509 0.21641 0.40602 C 0.17448 0.40463 0.16732 0.40139 0.12787 0.40972 C 0.12787 0.40995 0.10443 0.41759 0.0987 0.42083 C 0.08073 0.43171 0.09493 0.42593 0.08308 0.43009 C 0.08177 0.42963 0.08034 0.42917 0.07891 0.42824 C 0.07748 0.42732 0.07631 0.42477 0.07474 0.42454 C 0.07136 0.42408 0.06784 0.4257 0.06433 0.42639 C 0.04857 0.42963 0.06185 0.42662 0.05183 0.43009 C 0.04987 0.43102 0.04766 0.43125 0.04558 0.43195 C 0.0418 0.43333 0.03998 0.43472 0.0362 0.4375 C 0.0349 0.43866 0.0336 0.44051 0.03203 0.4412 C 0.03073 0.4419 0.0293 0.4412 0.028 0.4412 " pathEditMode="relative" rAng="0" ptsTypes="AAAAAAAAAAAAAAAAAAAAA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3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25C1B3-F4BB-4C38-B389-613D335B3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56"/>
          <a:stretch/>
        </p:blipFill>
        <p:spPr>
          <a:xfrm>
            <a:off x="1080504" y="774700"/>
            <a:ext cx="10716348" cy="1531304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44255996-E251-4B63-887B-0A39F4172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74283"/>
              </p:ext>
            </p:extLst>
          </p:nvPr>
        </p:nvGraphicFramePr>
        <p:xfrm>
          <a:off x="1080504" y="253331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447864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19050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562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100507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3065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380656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435177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046483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9092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5723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8C66A74-0BD1-4DFD-90E8-3682B4540E1F}"/>
              </a:ext>
            </a:extLst>
          </p:cNvPr>
          <p:cNvSpPr txBox="1"/>
          <p:nvPr/>
        </p:nvSpPr>
        <p:spPr>
          <a:xfrm>
            <a:off x="8834437" y="3337452"/>
            <a:ext cx="3128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남학생이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번을 받았어요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배수 상태 변경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FF8E67-8487-4471-A2A8-CB160FCC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6781"/>
              </p:ext>
            </p:extLst>
          </p:nvPr>
        </p:nvGraphicFramePr>
        <p:xfrm>
          <a:off x="1080503" y="412972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447864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19050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562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100507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3065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380656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435177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046483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9092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57232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182918D-F05D-4316-8E8E-AB5EE3B638DE}"/>
              </a:ext>
            </a:extLst>
          </p:cNvPr>
          <p:cNvGrpSpPr/>
          <p:nvPr/>
        </p:nvGrpSpPr>
        <p:grpSpPr>
          <a:xfrm>
            <a:off x="4254500" y="3429000"/>
            <a:ext cx="2705100" cy="546717"/>
            <a:chOff x="4254500" y="3429000"/>
            <a:chExt cx="2705100" cy="54671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FAA2155-FADA-4D53-A9ED-025633CE324F}"/>
                </a:ext>
              </a:extLst>
            </p:cNvPr>
            <p:cNvCxnSpPr/>
            <p:nvPr/>
          </p:nvCxnSpPr>
          <p:spPr>
            <a:xfrm>
              <a:off x="4254500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4480E57-5755-45A6-9C57-4A8D91E7C0CA}"/>
                </a:ext>
              </a:extLst>
            </p:cNvPr>
            <p:cNvCxnSpPr/>
            <p:nvPr/>
          </p:nvCxnSpPr>
          <p:spPr>
            <a:xfrm>
              <a:off x="6959600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054363-0A8D-4A5D-8F1B-6B16F61CFAE6}"/>
              </a:ext>
            </a:extLst>
          </p:cNvPr>
          <p:cNvSpPr txBox="1"/>
          <p:nvPr/>
        </p:nvSpPr>
        <p:spPr>
          <a:xfrm>
            <a:off x="8834436" y="4955790"/>
            <a:ext cx="3128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여학생이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번을 받았어요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주변 대칭 상태 변경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5CC1280-13C7-4166-839E-2B5021B00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61430"/>
              </p:ext>
            </p:extLst>
          </p:nvPr>
        </p:nvGraphicFramePr>
        <p:xfrm>
          <a:off x="1080503" y="572997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447864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190502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562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100507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3065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380656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435177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046483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9092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7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572323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553BC4-0A1D-4D18-A82C-F6B5FEBA41F6}"/>
              </a:ext>
            </a:extLst>
          </p:cNvPr>
          <p:cNvGrpSpPr/>
          <p:nvPr/>
        </p:nvGrpSpPr>
        <p:grpSpPr>
          <a:xfrm>
            <a:off x="2438400" y="5025411"/>
            <a:ext cx="3624265" cy="546717"/>
            <a:chOff x="3335335" y="3429000"/>
            <a:chExt cx="3624265" cy="546717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C3D73AE-97F6-46E3-9231-63885B3EDDB6}"/>
                </a:ext>
              </a:extLst>
            </p:cNvPr>
            <p:cNvCxnSpPr/>
            <p:nvPr/>
          </p:nvCxnSpPr>
          <p:spPr>
            <a:xfrm>
              <a:off x="4254500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D52A9DE-5DD1-4ADA-A656-FA3B80D5DC1A}"/>
                </a:ext>
              </a:extLst>
            </p:cNvPr>
            <p:cNvCxnSpPr/>
            <p:nvPr/>
          </p:nvCxnSpPr>
          <p:spPr>
            <a:xfrm>
              <a:off x="6959600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DBB907D-07CD-4A4A-AC0A-83932D32823D}"/>
                </a:ext>
              </a:extLst>
            </p:cNvPr>
            <p:cNvCxnSpPr/>
            <p:nvPr/>
          </p:nvCxnSpPr>
          <p:spPr>
            <a:xfrm>
              <a:off x="6058902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75FD6F8-8CE3-438E-AA5A-C4F460536418}"/>
                </a:ext>
              </a:extLst>
            </p:cNvPr>
            <p:cNvCxnSpPr/>
            <p:nvPr/>
          </p:nvCxnSpPr>
          <p:spPr>
            <a:xfrm>
              <a:off x="5151435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B428C04-39B1-4296-A968-1A49FD086657}"/>
                </a:ext>
              </a:extLst>
            </p:cNvPr>
            <p:cNvCxnSpPr/>
            <p:nvPr/>
          </p:nvCxnSpPr>
          <p:spPr>
            <a:xfrm>
              <a:off x="3335335" y="3429000"/>
              <a:ext cx="0" cy="546717"/>
            </a:xfrm>
            <a:prstGeom prst="straightConnector1">
              <a:avLst/>
            </a:prstGeom>
            <a:ln w="76200">
              <a:solidFill>
                <a:schemeClr val="tx1">
                  <a:alpha val="9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1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6DD12-7746-4CBC-9616-36CAE596E621}"/>
              </a:ext>
            </a:extLst>
          </p:cNvPr>
          <p:cNvSpPr txBox="1"/>
          <p:nvPr/>
        </p:nvSpPr>
        <p:spPr>
          <a:xfrm>
            <a:off x="1181100" y="1009640"/>
            <a:ext cx="9144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student, gender, num;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j;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&lt;=n;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44F52-40CE-4945-83BB-6D20018F6C47}"/>
              </a:ext>
            </a:extLst>
          </p:cNvPr>
          <p:cNvSpPr txBox="1"/>
          <p:nvPr/>
        </p:nvSpPr>
        <p:spPr>
          <a:xfrm>
            <a:off x="5438506" y="2387283"/>
            <a:ext cx="2918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앞서 설명한대로 변수 지정 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66170-2864-4041-8930-69E93D518768}"/>
              </a:ext>
            </a:extLst>
          </p:cNvPr>
          <p:cNvSpPr txBox="1"/>
          <p:nvPr/>
        </p:nvSpPr>
        <p:spPr>
          <a:xfrm>
            <a:off x="4294053" y="3218865"/>
            <a:ext cx="15098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 개수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CA9C2E-7323-472D-826C-5E42D53DCCCE}"/>
              </a:ext>
            </a:extLst>
          </p:cNvPr>
          <p:cNvSpPr txBox="1"/>
          <p:nvPr/>
        </p:nvSpPr>
        <p:spPr>
          <a:xfrm>
            <a:off x="6142629" y="4780965"/>
            <a:ext cx="2404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개수만큼 배열에 넣고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55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54CCD-3777-4FB1-A767-8B0A0EC4525B}"/>
              </a:ext>
            </a:extLst>
          </p:cNvPr>
          <p:cNvSpPr txBox="1"/>
          <p:nvPr/>
        </p:nvSpPr>
        <p:spPr>
          <a:xfrm>
            <a:off x="939800" y="732056"/>
            <a:ext cx="9144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student;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j&lt;student;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gender &gt;&gt; num;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(gender==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&lt;=n; 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i%num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!</a:t>
            </a:r>
            <a:r>
              <a:rPr lang="en-US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44F52-40CE-4945-83BB-6D20018F6C47}"/>
              </a:ext>
            </a:extLst>
          </p:cNvPr>
          <p:cNvSpPr txBox="1"/>
          <p:nvPr/>
        </p:nvSpPr>
        <p:spPr>
          <a:xfrm>
            <a:off x="4409806" y="832624"/>
            <a:ext cx="1508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 받고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61C21-92F8-4B41-8474-8A708D363A1A}"/>
              </a:ext>
            </a:extLst>
          </p:cNvPr>
          <p:cNvSpPr txBox="1"/>
          <p:nvPr/>
        </p:nvSpPr>
        <p:spPr>
          <a:xfrm>
            <a:off x="7775306" y="2585224"/>
            <a:ext cx="3692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학생 수만큼 성별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 번호 받기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61D13-B096-44A6-B1C8-41AC9A903FF0}"/>
              </a:ext>
            </a:extLst>
          </p:cNvPr>
          <p:cNvSpPr txBox="1"/>
          <p:nvPr/>
        </p:nvSpPr>
        <p:spPr>
          <a:xfrm>
            <a:off x="6391006" y="3429000"/>
            <a:ext cx="1384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남학생이면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4A465-A91B-4F94-B036-203D9C15EBF3}"/>
              </a:ext>
            </a:extLst>
          </p:cNvPr>
          <p:cNvSpPr txBox="1"/>
          <p:nvPr/>
        </p:nvSpPr>
        <p:spPr>
          <a:xfrm>
            <a:off x="8257906" y="4967238"/>
            <a:ext cx="1279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배수 판별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97D58-84DB-455E-B53D-825C8014F318}"/>
              </a:ext>
            </a:extLst>
          </p:cNvPr>
          <p:cNvSpPr txBox="1"/>
          <p:nvPr/>
        </p:nvSpPr>
        <p:spPr>
          <a:xfrm>
            <a:off x="8418109" y="5521236"/>
            <a:ext cx="1279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상태 변경</a:t>
            </a:r>
          </a:p>
        </p:txBody>
      </p:sp>
    </p:spTree>
    <p:extLst>
      <p:ext uri="{BB962C8B-B14F-4D97-AF65-F5344CB8AC3E}">
        <p14:creationId xmlns:p14="http://schemas.microsoft.com/office/powerpoint/2010/main" val="25990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7D46C-8997-45B1-93D3-111B51A52C11}"/>
              </a:ext>
            </a:extLst>
          </p:cNvPr>
          <p:cNvSpPr txBox="1"/>
          <p:nvPr/>
        </p:nvSpPr>
        <p:spPr>
          <a:xfrm>
            <a:off x="749300" y="722343"/>
            <a:ext cx="116967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[num]=!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[num];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pt-BR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[num+i]==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[num-i]; i++) {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BR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(num+i&gt;n || num-i&lt;</a:t>
            </a:r>
            <a:r>
              <a:rPr lang="pt-BR" altLang="ko-K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pt-BR" altLang="ko-K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}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[num+i] = !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[num+i];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[num-i] = !</a:t>
            </a:r>
            <a:r>
              <a:rPr lang="pt-BR" altLang="ko-K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[num-i];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pt-BR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44F52-40CE-4945-83BB-6D20018F6C47}"/>
              </a:ext>
            </a:extLst>
          </p:cNvPr>
          <p:cNvSpPr txBox="1"/>
          <p:nvPr/>
        </p:nvSpPr>
        <p:spPr>
          <a:xfrm>
            <a:off x="2238106" y="838458"/>
            <a:ext cx="23846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그럼 여학생일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때는요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74679-3CB1-408E-8FE0-24DF346C86FA}"/>
              </a:ext>
            </a:extLst>
          </p:cNvPr>
          <p:cNvSpPr txBox="1"/>
          <p:nvPr/>
        </p:nvSpPr>
        <p:spPr>
          <a:xfrm>
            <a:off x="5171806" y="1651258"/>
            <a:ext cx="23846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일단 받은 번호 바꾸고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E051C-C8E6-4231-8CD1-FEB59EBB3804}"/>
              </a:ext>
            </a:extLst>
          </p:cNvPr>
          <p:cNvSpPr txBox="1"/>
          <p:nvPr/>
        </p:nvSpPr>
        <p:spPr>
          <a:xfrm>
            <a:off x="8499206" y="2476758"/>
            <a:ext cx="22068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받은 번호 앞뒤로 상태가 같으면 반복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4D348-C252-4F38-9A1C-964E64A103D4}"/>
              </a:ext>
            </a:extLst>
          </p:cNvPr>
          <p:cNvSpPr txBox="1"/>
          <p:nvPr/>
        </p:nvSpPr>
        <p:spPr>
          <a:xfrm>
            <a:off x="7838806" y="3429000"/>
            <a:ext cx="22068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 개수 넘거나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보다 작아지면 멈춰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88826-023F-4483-A701-B406FC525765}"/>
              </a:ext>
            </a:extLst>
          </p:cNvPr>
          <p:cNvSpPr txBox="1"/>
          <p:nvPr/>
        </p:nvSpPr>
        <p:spPr>
          <a:xfrm>
            <a:off x="7173883" y="5206742"/>
            <a:ext cx="20971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같아서 넘어왔으니 상태 변경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5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20613-C944-4861-B9F8-5DC4FD0F042A}"/>
              </a:ext>
            </a:extLst>
          </p:cNvPr>
          <p:cNvSpPr txBox="1"/>
          <p:nvPr/>
        </p:nvSpPr>
        <p:spPr>
          <a:xfrm>
            <a:off x="1179483" y="1232297"/>
            <a:ext cx="11658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nn-NO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i&lt;=n; i++) {</a:t>
            </a:r>
          </a:p>
          <a:p>
            <a:endParaRPr lang="nn-NO" altLang="ko-K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sz="36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 &lt;&lt; </a:t>
            </a:r>
            <a:r>
              <a:rPr lang="nn-NO" altLang="ko-K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</a:t>
            </a:r>
            <a:r>
              <a:rPr lang="nn-NO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(i%</a:t>
            </a:r>
            <a:r>
              <a:rPr lang="nn-NO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n-NO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nn-NO" altLang="ko-K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cout &lt;&lt; </a:t>
            </a:r>
            <a:r>
              <a:rPr lang="nn-NO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n-NO" altLang="ko-K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44F52-40CE-4945-83BB-6D20018F6C47}"/>
              </a:ext>
            </a:extLst>
          </p:cNvPr>
          <p:cNvSpPr txBox="1"/>
          <p:nvPr/>
        </p:nvSpPr>
        <p:spPr>
          <a:xfrm>
            <a:off x="7008783" y="1487190"/>
            <a:ext cx="25797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 개수만큼 반복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F3895-DAFE-40ED-B439-59A95D7AE10A}"/>
              </a:ext>
            </a:extLst>
          </p:cNvPr>
          <p:cNvSpPr txBox="1"/>
          <p:nvPr/>
        </p:nvSpPr>
        <p:spPr>
          <a:xfrm>
            <a:off x="7300883" y="2541429"/>
            <a:ext cx="13224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출력하세용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4DBC4-FD98-4672-87F3-81A763F6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08" y="3287410"/>
            <a:ext cx="10965592" cy="18649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FC83BD-E2B7-4C43-ACB7-474D0D1972BE}"/>
              </a:ext>
            </a:extLst>
          </p:cNvPr>
          <p:cNvSpPr txBox="1"/>
          <p:nvPr/>
        </p:nvSpPr>
        <p:spPr>
          <a:xfrm>
            <a:off x="4646583" y="3586787"/>
            <a:ext cx="1766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줄에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2FFAF-1B5C-41D8-89B5-B90003FFA8BC}"/>
              </a:ext>
            </a:extLst>
          </p:cNvPr>
          <p:cNvSpPr txBox="1"/>
          <p:nvPr/>
        </p:nvSpPr>
        <p:spPr>
          <a:xfrm>
            <a:off x="6214224" y="4624983"/>
            <a:ext cx="21733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스위치사이 빈 공간</a:t>
            </a:r>
          </a:p>
        </p:txBody>
      </p:sp>
    </p:spTree>
    <p:extLst>
      <p:ext uri="{BB962C8B-B14F-4D97-AF65-F5344CB8AC3E}">
        <p14:creationId xmlns:p14="http://schemas.microsoft.com/office/powerpoint/2010/main" val="23292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17825 0.020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0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20026 -0.3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-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566736" y="85725"/>
            <a:ext cx="660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번 문제 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–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스위치 켜고 끄기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(1244 </a:t>
            </a:r>
            <a:r>
              <a:rPr lang="ko-KR" altLang="en-US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실버</a:t>
            </a:r>
            <a:r>
              <a:rPr lang="en-US" altLang="ko-KR" sz="2400" dirty="0">
                <a:latin typeface="HY엽서L" panose="02030600000101010101" pitchFamily="18" charset="-127"/>
                <a:ea typeface="HY엽서L" panose="02030600000101010101" pitchFamily="18" charset="-127"/>
              </a:rPr>
              <a:t>4) </a:t>
            </a:r>
            <a:endParaRPr lang="ko-KR" altLang="en-US" sz="24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20613-C944-4861-B9F8-5DC4FD0F042A}"/>
              </a:ext>
            </a:extLst>
          </p:cNvPr>
          <p:cNvSpPr txBox="1"/>
          <p:nvPr/>
        </p:nvSpPr>
        <p:spPr>
          <a:xfrm>
            <a:off x="1179483" y="1232297"/>
            <a:ext cx="11658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nn-NO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i&lt;=n; i++) {</a:t>
            </a:r>
          </a:p>
          <a:p>
            <a:endParaRPr lang="nn-NO" altLang="ko-K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sz="36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 &lt;&lt; </a:t>
            </a:r>
            <a:r>
              <a:rPr lang="nn-NO" altLang="ko-KR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&lt;&lt; </a:t>
            </a:r>
            <a:r>
              <a:rPr lang="nn-NO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(i%</a:t>
            </a:r>
            <a:r>
              <a:rPr lang="nn-NO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nn-NO" altLang="ko-KR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nn-NO" altLang="ko-K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cout &lt;&lt; </a:t>
            </a:r>
            <a:r>
              <a:rPr lang="nn-NO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n-NO" altLang="ko-KR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ko-KR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44F52-40CE-4945-83BB-6D20018F6C47}"/>
              </a:ext>
            </a:extLst>
          </p:cNvPr>
          <p:cNvSpPr txBox="1"/>
          <p:nvPr/>
        </p:nvSpPr>
        <p:spPr>
          <a:xfrm>
            <a:off x="7008783" y="1487190"/>
            <a:ext cx="25797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 개수만큼 반복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F3895-DAFE-40ED-B439-59A95D7AE10A}"/>
              </a:ext>
            </a:extLst>
          </p:cNvPr>
          <p:cNvSpPr txBox="1"/>
          <p:nvPr/>
        </p:nvSpPr>
        <p:spPr>
          <a:xfrm>
            <a:off x="7300883" y="2541429"/>
            <a:ext cx="13224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출력하세용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FC83BD-E2B7-4C43-ACB7-474D0D1972BE}"/>
              </a:ext>
            </a:extLst>
          </p:cNvPr>
          <p:cNvSpPr txBox="1"/>
          <p:nvPr/>
        </p:nvSpPr>
        <p:spPr>
          <a:xfrm>
            <a:off x="5533965" y="3529568"/>
            <a:ext cx="1766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줄에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2FFAF-1B5C-41D8-89B5-B90003FFA8BC}"/>
              </a:ext>
            </a:extLst>
          </p:cNvPr>
          <p:cNvSpPr txBox="1"/>
          <p:nvPr/>
        </p:nvSpPr>
        <p:spPr>
          <a:xfrm>
            <a:off x="6449983" y="4632147"/>
            <a:ext cx="21733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스위치사이 빈 공간</a:t>
            </a:r>
          </a:p>
        </p:txBody>
      </p:sp>
    </p:spTree>
    <p:extLst>
      <p:ext uri="{BB962C8B-B14F-4D97-AF65-F5344CB8AC3E}">
        <p14:creationId xmlns:p14="http://schemas.microsoft.com/office/powerpoint/2010/main" val="333799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17825 0.02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0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20026 -0.301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-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5047</TotalTime>
  <Words>1076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G마켓 산스 TTF Light</vt:lpstr>
      <vt:lpstr>HY엽서L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27</cp:revision>
  <dcterms:created xsi:type="dcterms:W3CDTF">2021-08-24T04:32:21Z</dcterms:created>
  <dcterms:modified xsi:type="dcterms:W3CDTF">2021-09-26T15:33:30Z</dcterms:modified>
</cp:coreProperties>
</file>