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0" r:id="rId3"/>
    <p:sldId id="274" r:id="rId4"/>
    <p:sldId id="275" r:id="rId5"/>
    <p:sldId id="256" r:id="rId6"/>
    <p:sldId id="261" r:id="rId7"/>
    <p:sldId id="276" r:id="rId8"/>
    <p:sldId id="277" r:id="rId9"/>
    <p:sldId id="278" r:id="rId10"/>
    <p:sldId id="279" r:id="rId11"/>
    <p:sldId id="262" r:id="rId12"/>
    <p:sldId id="263" r:id="rId13"/>
    <p:sldId id="265" r:id="rId14"/>
    <p:sldId id="281" r:id="rId15"/>
    <p:sldId id="282" r:id="rId16"/>
    <p:sldId id="283" r:id="rId17"/>
    <p:sldId id="284" r:id="rId18"/>
    <p:sldId id="266" r:id="rId19"/>
    <p:sldId id="267" r:id="rId20"/>
    <p:sldId id="268" r:id="rId21"/>
    <p:sldId id="269" r:id="rId22"/>
    <p:sldId id="270" r:id="rId23"/>
    <p:sldId id="272" r:id="rId24"/>
    <p:sldId id="2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3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8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8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4CFB-B0A6-40CE-A79D-FBEEF128CB70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78CB-3204-4B7F-9CB9-3E4E6953F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4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6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2616064" y="3712137"/>
            <a:ext cx="1351007" cy="13592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352810" y="3676605"/>
            <a:ext cx="1351007" cy="13592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18044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6655" y="40910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6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2616064" y="3712137"/>
            <a:ext cx="1351007" cy="13592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18044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2521329" y="3720200"/>
            <a:ext cx="1540475" cy="13427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03723"/>
            <a:ext cx="1351007" cy="13592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03723"/>
            <a:ext cx="1351007" cy="13592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11959"/>
            <a:ext cx="1351007" cy="13592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76417" y="4206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7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4784585" y="3736849"/>
            <a:ext cx="1540475" cy="13427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03723"/>
            <a:ext cx="1351007" cy="13592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76417" y="4206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7047837" y="3736850"/>
            <a:ext cx="1540475" cy="1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1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3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7073330" y="3712137"/>
            <a:ext cx="1540475" cy="1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9343256" y="3720373"/>
            <a:ext cx="1383956" cy="1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2616064" y="3712137"/>
            <a:ext cx="1351007" cy="13592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352810" y="3676605"/>
            <a:ext cx="1351007" cy="135924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18044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6655" y="40910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2616064" y="3712137"/>
            <a:ext cx="1351007" cy="13592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18044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2521329" y="3720200"/>
            <a:ext cx="1540475" cy="13427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03723"/>
            <a:ext cx="1351007" cy="13592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03723"/>
            <a:ext cx="1351007" cy="13592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11959"/>
            <a:ext cx="1351007" cy="13592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76417" y="4206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4784585" y="3736849"/>
            <a:ext cx="1540475" cy="13427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03723"/>
            <a:ext cx="1351007" cy="13592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76417" y="42069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7047837" y="3736850"/>
            <a:ext cx="1540475" cy="13427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4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4816748" y="3712138"/>
            <a:ext cx="1383956" cy="1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5842887" y="438083"/>
            <a:ext cx="1383956" cy="13592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5060" y="18003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57949" t="17536" r="28830" b="62644"/>
          <a:stretch/>
        </p:blipFill>
        <p:spPr>
          <a:xfrm>
            <a:off x="7080002" y="3720374"/>
            <a:ext cx="1383956" cy="13592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9311091" y="3712137"/>
            <a:ext cx="1540475" cy="1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98" y="1105468"/>
            <a:ext cx="1154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Total	0		1		2		3		4		5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8740" y="25930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86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523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2337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9444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6551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3658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4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98" y="1105468"/>
            <a:ext cx="1154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Total	0		1		2		3		4		5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8740" y="25930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86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523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2337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9444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6551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3658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317" y="40147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26860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85230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2337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19444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6551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06886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79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98" y="1105468"/>
            <a:ext cx="1154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Total	0		1		2		3		4		5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8740" y="25930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86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5230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2337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9444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6551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53658" y="2593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317" y="40147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26860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85230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2337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19444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36551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06886" y="4014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628" y="56410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26860" y="5641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85230" y="56183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02337" y="5611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19444" y="5600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36551" y="55991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353658" y="55881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6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4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9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4879318" y="3720373"/>
            <a:ext cx="1351007" cy="1359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3163" y="42070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2616064" y="3712137"/>
            <a:ext cx="1351007" cy="13592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352810" y="3676605"/>
            <a:ext cx="1351007" cy="13592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18044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6655" y="409102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3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7142572" y="3712137"/>
            <a:ext cx="1351007" cy="13592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76417" y="42153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1242192" y="438082"/>
            <a:ext cx="1351007" cy="1359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6627" y="17973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7709" y="996286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ko-KR" altLang="en-US" sz="3200" b="1" dirty="0" smtClean="0"/>
              <a:t>원을 만들어라 </a:t>
            </a:r>
            <a:r>
              <a:rPr lang="en-US" altLang="ko-KR" sz="3200" b="1" dirty="0" smtClean="0"/>
              <a:t>!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7572" t="17416" r="59522" b="62764"/>
          <a:stretch/>
        </p:blipFill>
        <p:spPr>
          <a:xfrm>
            <a:off x="9405826" y="3712137"/>
            <a:ext cx="1351007" cy="1359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9672" y="41715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69080" y="4171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3447806" y="438082"/>
            <a:ext cx="1540475" cy="13427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6975" y="17808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42288" t="17536" r="42995" b="62884"/>
          <a:stretch/>
        </p:blipFill>
        <p:spPr>
          <a:xfrm>
            <a:off x="9311091" y="3728614"/>
            <a:ext cx="1540475" cy="13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287</Words>
  <Application>Microsoft Office PowerPoint</Application>
  <PresentationFormat>와이드스크린</PresentationFormat>
  <Paragraphs>181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SH.C</dc:creator>
  <cp:lastModifiedBy>SH.C</cp:lastModifiedBy>
  <cp:revision>20</cp:revision>
  <dcterms:created xsi:type="dcterms:W3CDTF">2021-09-17T12:50:22Z</dcterms:created>
  <dcterms:modified xsi:type="dcterms:W3CDTF">2021-09-17T13:08:04Z</dcterms:modified>
</cp:coreProperties>
</file>