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7" r:id="rId4"/>
    <p:sldId id="270" r:id="rId5"/>
    <p:sldId id="277" r:id="rId6"/>
    <p:sldId id="278" r:id="rId7"/>
    <p:sldId id="279" r:id="rId8"/>
    <p:sldId id="268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A9492-FBC2-4922-A7C1-8E0424E5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9" y="1463029"/>
            <a:ext cx="11365784" cy="3449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8218453" y="2733140"/>
            <a:ext cx="20727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포도주 모두 마심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4865569" y="3164015"/>
            <a:ext cx="11112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667DC-920D-4727-8DCD-73E6B0129E7D}"/>
              </a:ext>
            </a:extLst>
          </p:cNvPr>
          <p:cNvSpPr txBox="1"/>
          <p:nvPr/>
        </p:nvSpPr>
        <p:spPr>
          <a:xfrm>
            <a:off x="5625637" y="3560509"/>
            <a:ext cx="17228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많이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먹고 싶어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3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013F50-B9BB-4CCD-8193-9762AFD03950}"/>
              </a:ext>
            </a:extLst>
          </p:cNvPr>
          <p:cNvSpPr txBox="1"/>
          <p:nvPr/>
        </p:nvSpPr>
        <p:spPr>
          <a:xfrm>
            <a:off x="679031" y="1293738"/>
            <a:ext cx="1099962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j&lt;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n+</a:t>
            </a:r>
            <a:r>
              <a:rPr lang="en-US" altLang="ko-KR" sz="2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[j-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[j-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[j], 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[j-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[j-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[j]));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포도주 시식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6096000" y="1093683"/>
            <a:ext cx="16011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포도주 한잔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7029618" y="1796628"/>
            <a:ext cx="10074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잔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81C91-00EB-4FD5-BA1A-4EC350EF57D3}"/>
              </a:ext>
            </a:extLst>
          </p:cNvPr>
          <p:cNvSpPr txBox="1"/>
          <p:nvPr/>
        </p:nvSpPr>
        <p:spPr>
          <a:xfrm>
            <a:off x="7533357" y="2499573"/>
            <a:ext cx="30688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잔부터는 경우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B410-3028-46A3-AF19-B72573A71FCB}"/>
              </a:ext>
            </a:extLst>
          </p:cNvPr>
          <p:cNvSpPr txBox="1"/>
          <p:nvPr/>
        </p:nvSpPr>
        <p:spPr>
          <a:xfrm>
            <a:off x="6953419" y="3001925"/>
            <a:ext cx="30688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마지막 잔 제외하고 최대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75601-F407-4B3F-9473-07C55D558EA9}"/>
              </a:ext>
            </a:extLst>
          </p:cNvPr>
          <p:cNvSpPr txBox="1"/>
          <p:nvPr/>
        </p:nvSpPr>
        <p:spPr>
          <a:xfrm>
            <a:off x="8037096" y="3507297"/>
            <a:ext cx="3428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마지막 잔의 </a:t>
            </a: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앞잔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빼고 최대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07447-E8A7-4EA4-A38C-2B54036A072B}"/>
              </a:ext>
            </a:extLst>
          </p:cNvPr>
          <p:cNvSpPr txBox="1"/>
          <p:nvPr/>
        </p:nvSpPr>
        <p:spPr>
          <a:xfrm>
            <a:off x="5817284" y="4409759"/>
            <a:ext cx="45940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마지막잔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+</a:t>
            </a: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앞잔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+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</a:t>
            </a: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앞잔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제외하고 최대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CBFD0-8CCE-4E44-B60F-50A2F5C1E26B}"/>
              </a:ext>
            </a:extLst>
          </p:cNvPr>
          <p:cNvSpPr txBox="1"/>
          <p:nvPr/>
        </p:nvSpPr>
        <p:spPr>
          <a:xfrm>
            <a:off x="5817284" y="5444659"/>
            <a:ext cx="459404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잔 연속으로 못 마시니까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잔 개수만큼 돌아간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DP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 출력</a:t>
            </a:r>
          </a:p>
        </p:txBody>
      </p:sp>
    </p:spTree>
    <p:extLst>
      <p:ext uri="{BB962C8B-B14F-4D97-AF65-F5344CB8AC3E}">
        <p14:creationId xmlns:p14="http://schemas.microsoft.com/office/powerpoint/2010/main" val="25299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  <p:bldP spid="8" grpId="0" animBg="1"/>
      <p:bldP spid="9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C65A9-361D-4AA5-9A27-A26B78C0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3" y="795337"/>
            <a:ext cx="11401425" cy="526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1185884" y="3891514"/>
            <a:ext cx="20727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포도주 잔 개수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F69FE-9FC8-4054-A71B-EAA23053A149}"/>
              </a:ext>
            </a:extLst>
          </p:cNvPr>
          <p:cNvSpPr txBox="1"/>
          <p:nvPr/>
        </p:nvSpPr>
        <p:spPr>
          <a:xfrm>
            <a:off x="2222235" y="4669311"/>
            <a:ext cx="10363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순서대로 포도주 양</a:t>
            </a:r>
          </a:p>
        </p:txBody>
      </p:sp>
    </p:spTree>
    <p:extLst>
      <p:ext uri="{BB962C8B-B14F-4D97-AF65-F5344CB8AC3E}">
        <p14:creationId xmlns:p14="http://schemas.microsoft.com/office/powerpoint/2010/main" val="6432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95877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7323811" y="1194141"/>
            <a:ext cx="12219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먹었어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DP[0] = 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F69FE-9FC8-4054-A71B-EAA23053A149}"/>
              </a:ext>
            </a:extLst>
          </p:cNvPr>
          <p:cNvSpPr txBox="1"/>
          <p:nvPr/>
        </p:nvSpPr>
        <p:spPr>
          <a:xfrm>
            <a:off x="5464369" y="3298731"/>
            <a:ext cx="19145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 마심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DP[1] = wine[1] = 6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B100D242-588C-4679-93ED-864EAC0000A0}"/>
              </a:ext>
            </a:extLst>
          </p:cNvPr>
          <p:cNvSpPr/>
          <p:nvPr/>
        </p:nvSpPr>
        <p:spPr>
          <a:xfrm>
            <a:off x="2177936" y="894642"/>
            <a:ext cx="1221970" cy="118872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FFA40EF1-029E-4FEB-8C94-34494666428E}"/>
              </a:ext>
            </a:extLst>
          </p:cNvPr>
          <p:cNvSpPr/>
          <p:nvPr/>
        </p:nvSpPr>
        <p:spPr>
          <a:xfrm>
            <a:off x="2177936" y="2887150"/>
            <a:ext cx="1221970" cy="118872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DEB59-0322-4391-85F1-0D635EFC2589}"/>
              </a:ext>
            </a:extLst>
          </p:cNvPr>
          <p:cNvSpPr txBox="1"/>
          <p:nvPr/>
        </p:nvSpPr>
        <p:spPr>
          <a:xfrm>
            <a:off x="7323811" y="4922977"/>
            <a:ext cx="3133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두개 마심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DP[2] = wine[1] + wine[2]= 16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DA1FB1-31F8-40FF-9842-EA7560513E2D}"/>
              </a:ext>
            </a:extLst>
          </p:cNvPr>
          <p:cNvGrpSpPr/>
          <p:nvPr/>
        </p:nvGrpSpPr>
        <p:grpSpPr>
          <a:xfrm>
            <a:off x="2177936" y="4716691"/>
            <a:ext cx="2635183" cy="1191972"/>
            <a:chOff x="1620983" y="2331071"/>
            <a:chExt cx="2635183" cy="1191972"/>
          </a:xfrm>
        </p:grpSpPr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4631385D-06A5-4F23-8715-AB03697F6BEB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8" name="원통형 17">
              <a:extLst>
                <a:ext uri="{FF2B5EF4-FFF2-40B4-BE49-F238E27FC236}">
                  <a16:creationId xmlns:a16="http://schemas.microsoft.com/office/drawing/2014/main" id="{CBA89E81-8487-4247-9059-CA9B07577B3B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0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48C1B-8AD0-42E8-9000-135D1F1460EC}"/>
              </a:ext>
            </a:extLst>
          </p:cNvPr>
          <p:cNvSpPr txBox="1"/>
          <p:nvPr/>
        </p:nvSpPr>
        <p:spPr>
          <a:xfrm>
            <a:off x="6096000" y="1308760"/>
            <a:ext cx="241039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DP[3] = 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max(wine[1] + wine[2],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== DP[2]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잔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AA5B2E-06C2-4A94-8AD7-2A02E996D18D}"/>
              </a:ext>
            </a:extLst>
          </p:cNvPr>
          <p:cNvGrpSpPr/>
          <p:nvPr/>
        </p:nvGrpSpPr>
        <p:grpSpPr>
          <a:xfrm>
            <a:off x="1604358" y="1068367"/>
            <a:ext cx="4048396" cy="1191972"/>
            <a:chOff x="1620983" y="2331071"/>
            <a:chExt cx="4048396" cy="1191972"/>
          </a:xfrm>
        </p:grpSpPr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E03AB5B4-8F2C-429E-A7F3-6FD76AE11891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2" name="원통형 21">
              <a:extLst>
                <a:ext uri="{FF2B5EF4-FFF2-40B4-BE49-F238E27FC236}">
                  <a16:creationId xmlns:a16="http://schemas.microsoft.com/office/drawing/2014/main" id="{92F36F8B-5FE1-43EA-81A1-83319B996F33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07021647-4479-4657-9A31-D57261907F6C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0A816-AF2A-4178-BA3D-4A4F0AB2AB17}"/>
              </a:ext>
            </a:extLst>
          </p:cNvPr>
          <p:cNvSpPr txBox="1"/>
          <p:nvPr/>
        </p:nvSpPr>
        <p:spPr>
          <a:xfrm>
            <a:off x="6096000" y="3037808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wine[1] + wine[3],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DP[1] + wine[3] 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+ 3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88B2D26-5240-4287-86F1-4BBB502B1E2D}"/>
              </a:ext>
            </a:extLst>
          </p:cNvPr>
          <p:cNvGrpSpPr/>
          <p:nvPr/>
        </p:nvGrpSpPr>
        <p:grpSpPr>
          <a:xfrm>
            <a:off x="1604358" y="2797415"/>
            <a:ext cx="4048396" cy="1191972"/>
            <a:chOff x="1620983" y="2331071"/>
            <a:chExt cx="4048396" cy="1191972"/>
          </a:xfrm>
        </p:grpSpPr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9749A704-8E4B-41FE-BD7D-9F809B24B0C3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D6D22DE6-729E-4AB6-9388-2FB0248764FB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F632A593-5C2B-4EFE-89EF-6FE5B042C807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6571921-B662-4BEE-8DB9-54697B7AADBE}"/>
              </a:ext>
            </a:extLst>
          </p:cNvPr>
          <p:cNvGrpSpPr/>
          <p:nvPr/>
        </p:nvGrpSpPr>
        <p:grpSpPr>
          <a:xfrm>
            <a:off x="1604358" y="4744039"/>
            <a:ext cx="4048396" cy="1191972"/>
            <a:chOff x="1620983" y="2331071"/>
            <a:chExt cx="4048396" cy="1191972"/>
          </a:xfrm>
        </p:grpSpPr>
        <p:sp>
          <p:nvSpPr>
            <p:cNvPr id="45" name="원통형 44">
              <a:extLst>
                <a:ext uri="{FF2B5EF4-FFF2-40B4-BE49-F238E27FC236}">
                  <a16:creationId xmlns:a16="http://schemas.microsoft.com/office/drawing/2014/main" id="{7D9204A7-203E-40D4-AB3B-B18561380150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3508BFAE-D682-4947-AE1D-5CA43E0D2FF3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BA33EB4E-0579-4D5F-A391-3BD6E0FB1968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BCEB5C-5EC7-4FBD-A584-F7B235F6B866}"/>
              </a:ext>
            </a:extLst>
          </p:cNvPr>
          <p:cNvSpPr txBox="1"/>
          <p:nvPr/>
        </p:nvSpPr>
        <p:spPr>
          <a:xfrm>
            <a:off x="6096000" y="5072186"/>
            <a:ext cx="296487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wine[2] + wine[3] 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DP[0]+ wine[2] + wine[3])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+ 3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F46CB-38BB-4797-A07B-2EEEA541F722}"/>
              </a:ext>
            </a:extLst>
          </p:cNvPr>
          <p:cNvSpPr txBox="1"/>
          <p:nvPr/>
        </p:nvSpPr>
        <p:spPr>
          <a:xfrm>
            <a:off x="9439445" y="5080041"/>
            <a:ext cx="2019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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얘네가 제일 커서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DP[3]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에는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23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저장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4B438-77F3-4357-93DD-85855E4BC2F2}"/>
              </a:ext>
            </a:extLst>
          </p:cNvPr>
          <p:cNvSpPr txBox="1"/>
          <p:nvPr/>
        </p:nvSpPr>
        <p:spPr>
          <a:xfrm>
            <a:off x="9296423" y="5671149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DP[0]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는 앞에 먹은 하나 띄우고 먹은 애 최대값이 들어있음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5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 animBg="1"/>
      <p:bldP spid="51" grpId="0" animBg="1"/>
      <p:bldP spid="18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6571921-B662-4BEE-8DB9-54697B7AADBE}"/>
              </a:ext>
            </a:extLst>
          </p:cNvPr>
          <p:cNvGrpSpPr/>
          <p:nvPr/>
        </p:nvGrpSpPr>
        <p:grpSpPr>
          <a:xfrm>
            <a:off x="1814592" y="1058303"/>
            <a:ext cx="5472149" cy="1191972"/>
            <a:chOff x="1620983" y="2331071"/>
            <a:chExt cx="5472149" cy="1191972"/>
          </a:xfrm>
        </p:grpSpPr>
        <p:sp>
          <p:nvSpPr>
            <p:cNvPr id="45" name="원통형 44">
              <a:extLst>
                <a:ext uri="{FF2B5EF4-FFF2-40B4-BE49-F238E27FC236}">
                  <a16:creationId xmlns:a16="http://schemas.microsoft.com/office/drawing/2014/main" id="{7D9204A7-203E-40D4-AB3B-B18561380150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3508BFAE-D682-4947-AE1D-5CA43E0D2FF3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BA33EB4E-0579-4D5F-A391-3BD6E0FB1968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D05C73E5-3216-4DDA-8D50-0A7B28F64B12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BCEB5C-5EC7-4FBD-A584-F7B235F6B866}"/>
              </a:ext>
            </a:extLst>
          </p:cNvPr>
          <p:cNvSpPr txBox="1"/>
          <p:nvPr/>
        </p:nvSpPr>
        <p:spPr>
          <a:xfrm>
            <a:off x="9256504" y="0"/>
            <a:ext cx="134138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DP[0] = 0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DP[1] = 6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DP[2] = 16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DP[3] = 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F46CB-38BB-4797-A07B-2EEEA541F722}"/>
              </a:ext>
            </a:extLst>
          </p:cNvPr>
          <p:cNvSpPr txBox="1"/>
          <p:nvPr/>
        </p:nvSpPr>
        <p:spPr>
          <a:xfrm>
            <a:off x="8265300" y="1318105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DP[4] = max(DP[3],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23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120A25-B366-4BA8-8157-71A2C57E9973}"/>
              </a:ext>
            </a:extLst>
          </p:cNvPr>
          <p:cNvGrpSpPr/>
          <p:nvPr/>
        </p:nvGrpSpPr>
        <p:grpSpPr>
          <a:xfrm>
            <a:off x="1814592" y="2833014"/>
            <a:ext cx="5472149" cy="1191972"/>
            <a:chOff x="1620983" y="2331071"/>
            <a:chExt cx="5472149" cy="1191972"/>
          </a:xfrm>
        </p:grpSpPr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8083B6A4-45F3-496D-ABDC-BDABB0B3F44A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7DF28B8E-AE0B-4E39-9299-FE52E5BB073F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8" name="원통형 27">
              <a:extLst>
                <a:ext uri="{FF2B5EF4-FFF2-40B4-BE49-F238E27FC236}">
                  <a16:creationId xmlns:a16="http://schemas.microsoft.com/office/drawing/2014/main" id="{D65DD062-4ACE-4349-9F07-389FEE776E3A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2E2E563B-C56F-4CB6-90A5-75AB56A14B03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C7BB51B-F918-456D-A45B-C370F06F0F42}"/>
              </a:ext>
            </a:extLst>
          </p:cNvPr>
          <p:cNvSpPr txBox="1"/>
          <p:nvPr/>
        </p:nvSpPr>
        <p:spPr>
          <a:xfrm>
            <a:off x="8265300" y="3092816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DP[2] +wine[4]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25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9C2055-505E-4C53-95E8-60D29D4EAD1C}"/>
              </a:ext>
            </a:extLst>
          </p:cNvPr>
          <p:cNvGrpSpPr/>
          <p:nvPr/>
        </p:nvGrpSpPr>
        <p:grpSpPr>
          <a:xfrm>
            <a:off x="1814592" y="4604473"/>
            <a:ext cx="5472149" cy="1191972"/>
            <a:chOff x="1620983" y="2331071"/>
            <a:chExt cx="5472149" cy="1191972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DB434784-D860-46ED-81E3-6928C5AA1ED5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3" name="원통형 32">
              <a:extLst>
                <a:ext uri="{FF2B5EF4-FFF2-40B4-BE49-F238E27FC236}">
                  <a16:creationId xmlns:a16="http://schemas.microsoft.com/office/drawing/2014/main" id="{CDCB7154-88CA-4360-81DD-0DB4F4A19486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645A4F36-7AA8-4FFB-9AEA-06D51D2BB0A9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66A12594-3B41-4877-90FD-3F78285C6FC1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ED1D04-2B0F-4C45-B6DD-E6250139549E}"/>
              </a:ext>
            </a:extLst>
          </p:cNvPr>
          <p:cNvSpPr txBox="1"/>
          <p:nvPr/>
        </p:nvSpPr>
        <p:spPr>
          <a:xfrm>
            <a:off x="8265300" y="4864275"/>
            <a:ext cx="27075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DP[1] + wine[3] + wine[4]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28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F588A3-BF34-4478-BA18-D1D88DEE8453}"/>
              </a:ext>
            </a:extLst>
          </p:cNvPr>
          <p:cNvSpPr txBox="1"/>
          <p:nvPr/>
        </p:nvSpPr>
        <p:spPr>
          <a:xfrm>
            <a:off x="10972800" y="5198833"/>
            <a:ext cx="11704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DP[4] = 28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7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8" grpId="0" animBg="1"/>
      <p:bldP spid="3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6571921-B662-4BEE-8DB9-54697B7AADBE}"/>
              </a:ext>
            </a:extLst>
          </p:cNvPr>
          <p:cNvGrpSpPr/>
          <p:nvPr/>
        </p:nvGrpSpPr>
        <p:grpSpPr>
          <a:xfrm>
            <a:off x="798592" y="1058303"/>
            <a:ext cx="6880380" cy="1191972"/>
            <a:chOff x="1620983" y="2331071"/>
            <a:chExt cx="6880380" cy="1191972"/>
          </a:xfrm>
        </p:grpSpPr>
        <p:sp>
          <p:nvSpPr>
            <p:cNvPr id="45" name="원통형 44">
              <a:extLst>
                <a:ext uri="{FF2B5EF4-FFF2-40B4-BE49-F238E27FC236}">
                  <a16:creationId xmlns:a16="http://schemas.microsoft.com/office/drawing/2014/main" id="{7D9204A7-203E-40D4-AB3B-B18561380150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3508BFAE-D682-4947-AE1D-5CA43E0D2FF3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BA33EB4E-0579-4D5F-A391-3BD6E0FB1968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D05C73E5-3216-4DDA-8D50-0A7B28F64B12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5DE938BC-2511-4E80-BEAD-1242B4622F58}"/>
                </a:ext>
              </a:extLst>
            </p:cNvPr>
            <p:cNvSpPr/>
            <p:nvPr/>
          </p:nvSpPr>
          <p:spPr>
            <a:xfrm>
              <a:off x="7279393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BCEB5C-5EC7-4FBD-A584-F7B235F6B866}"/>
              </a:ext>
            </a:extLst>
          </p:cNvPr>
          <p:cNvSpPr txBox="1"/>
          <p:nvPr/>
        </p:nvSpPr>
        <p:spPr>
          <a:xfrm>
            <a:off x="9454201" y="0"/>
            <a:ext cx="273779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DP[0] = 0		DP[4] = 28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DP[1] = 6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DP[2] = 16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DP[3] = 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F46CB-38BB-4797-A07B-2EEEA541F722}"/>
              </a:ext>
            </a:extLst>
          </p:cNvPr>
          <p:cNvSpPr txBox="1"/>
          <p:nvPr/>
        </p:nvSpPr>
        <p:spPr>
          <a:xfrm>
            <a:off x="8481200" y="1229205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DP[5] = max(DP[4],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28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120A25-B366-4BA8-8157-71A2C57E9973}"/>
              </a:ext>
            </a:extLst>
          </p:cNvPr>
          <p:cNvGrpSpPr/>
          <p:nvPr/>
        </p:nvGrpSpPr>
        <p:grpSpPr>
          <a:xfrm>
            <a:off x="798592" y="2833014"/>
            <a:ext cx="6880380" cy="1191972"/>
            <a:chOff x="1620983" y="2331071"/>
            <a:chExt cx="6880380" cy="1191972"/>
          </a:xfrm>
        </p:grpSpPr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8083B6A4-45F3-496D-ABDC-BDABB0B3F44A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7DF28B8E-AE0B-4E39-9299-FE52E5BB073F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8" name="원통형 27">
              <a:extLst>
                <a:ext uri="{FF2B5EF4-FFF2-40B4-BE49-F238E27FC236}">
                  <a16:creationId xmlns:a16="http://schemas.microsoft.com/office/drawing/2014/main" id="{D65DD062-4ACE-4349-9F07-389FEE776E3A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2E2E563B-C56F-4CB6-90A5-75AB56A14B03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원통형 34">
              <a:extLst>
                <a:ext uri="{FF2B5EF4-FFF2-40B4-BE49-F238E27FC236}">
                  <a16:creationId xmlns:a16="http://schemas.microsoft.com/office/drawing/2014/main" id="{91DA0A3B-8ADB-49E4-B61C-CEB5185B4829}"/>
                </a:ext>
              </a:extLst>
            </p:cNvPr>
            <p:cNvSpPr/>
            <p:nvPr/>
          </p:nvSpPr>
          <p:spPr>
            <a:xfrm>
              <a:off x="7279393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C7BB51B-F918-456D-A45B-C370F06F0F42}"/>
              </a:ext>
            </a:extLst>
          </p:cNvPr>
          <p:cNvSpPr txBox="1"/>
          <p:nvPr/>
        </p:nvSpPr>
        <p:spPr>
          <a:xfrm>
            <a:off x="8481200" y="3003916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DP[3] + wine[5]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31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9C2055-505E-4C53-95E8-60D29D4EAD1C}"/>
              </a:ext>
            </a:extLst>
          </p:cNvPr>
          <p:cNvGrpSpPr/>
          <p:nvPr/>
        </p:nvGrpSpPr>
        <p:grpSpPr>
          <a:xfrm>
            <a:off x="798592" y="4604473"/>
            <a:ext cx="6880380" cy="1191972"/>
            <a:chOff x="1620983" y="2331071"/>
            <a:chExt cx="6880380" cy="1191972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DB434784-D860-46ED-81E3-6928C5AA1ED5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3" name="원통형 32">
              <a:extLst>
                <a:ext uri="{FF2B5EF4-FFF2-40B4-BE49-F238E27FC236}">
                  <a16:creationId xmlns:a16="http://schemas.microsoft.com/office/drawing/2014/main" id="{CDCB7154-88CA-4360-81DD-0DB4F4A19486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645A4F36-7AA8-4FFB-9AEA-06D51D2BB0A9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66A12594-3B41-4877-90FD-3F78285C6FC1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2EBDBC9-B391-42D3-B226-2FB1E02FC617}"/>
                </a:ext>
              </a:extLst>
            </p:cNvPr>
            <p:cNvSpPr/>
            <p:nvPr/>
          </p:nvSpPr>
          <p:spPr>
            <a:xfrm>
              <a:off x="7279393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ED1D04-2B0F-4C45-B6DD-E6250139549E}"/>
              </a:ext>
            </a:extLst>
          </p:cNvPr>
          <p:cNvSpPr txBox="1"/>
          <p:nvPr/>
        </p:nvSpPr>
        <p:spPr>
          <a:xfrm>
            <a:off x="8481200" y="4775375"/>
            <a:ext cx="291220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DP[2] + wine[4] + wine[5]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33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F588A3-BF34-4478-BA18-D1D88DEE8453}"/>
              </a:ext>
            </a:extLst>
          </p:cNvPr>
          <p:cNvSpPr txBox="1"/>
          <p:nvPr/>
        </p:nvSpPr>
        <p:spPr>
          <a:xfrm>
            <a:off x="9652695" y="5421961"/>
            <a:ext cx="11704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DP[5] = 33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13D73C-7F6C-4608-8AF5-591AB9791C33}"/>
              </a:ext>
            </a:extLst>
          </p:cNvPr>
          <p:cNvSpPr/>
          <p:nvPr/>
        </p:nvSpPr>
        <p:spPr>
          <a:xfrm>
            <a:off x="2100950" y="2611266"/>
            <a:ext cx="2841948" cy="163221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BE5DD6-94D9-4E8A-948E-B3742C777D38}"/>
              </a:ext>
            </a:extLst>
          </p:cNvPr>
          <p:cNvSpPr/>
          <p:nvPr/>
        </p:nvSpPr>
        <p:spPr>
          <a:xfrm>
            <a:off x="665938" y="868176"/>
            <a:ext cx="5791064" cy="163221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D98C0D-8060-46CE-AC9D-1F7D44005E78}"/>
              </a:ext>
            </a:extLst>
          </p:cNvPr>
          <p:cNvSpPr/>
          <p:nvPr/>
        </p:nvSpPr>
        <p:spPr>
          <a:xfrm>
            <a:off x="537184" y="4465230"/>
            <a:ext cx="3087834" cy="163221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8" grpId="0" animBg="1"/>
      <p:bldP spid="30" grpId="0" animBg="1"/>
      <p:bldP spid="41" grpId="0" animBg="1"/>
      <p:bldP spid="42" grpId="0" animBg="1"/>
      <p:bldP spid="3" grpId="0" animBg="1"/>
      <p:bldP spid="3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6571921-B662-4BEE-8DB9-54697B7AADBE}"/>
              </a:ext>
            </a:extLst>
          </p:cNvPr>
          <p:cNvGrpSpPr/>
          <p:nvPr/>
        </p:nvGrpSpPr>
        <p:grpSpPr>
          <a:xfrm>
            <a:off x="798592" y="1058303"/>
            <a:ext cx="7444577" cy="1191972"/>
            <a:chOff x="1620983" y="2331071"/>
            <a:chExt cx="8320586" cy="1191972"/>
          </a:xfrm>
        </p:grpSpPr>
        <p:sp>
          <p:nvSpPr>
            <p:cNvPr id="45" name="원통형 44">
              <a:extLst>
                <a:ext uri="{FF2B5EF4-FFF2-40B4-BE49-F238E27FC236}">
                  <a16:creationId xmlns:a16="http://schemas.microsoft.com/office/drawing/2014/main" id="{7D9204A7-203E-40D4-AB3B-B18561380150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3508BFAE-D682-4947-AE1D-5CA43E0D2FF3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BA33EB4E-0579-4D5F-A391-3BD6E0FB1968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D05C73E5-3216-4DDA-8D50-0A7B28F64B12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5DE938BC-2511-4E80-BEAD-1242B4622F58}"/>
                </a:ext>
              </a:extLst>
            </p:cNvPr>
            <p:cNvSpPr/>
            <p:nvPr/>
          </p:nvSpPr>
          <p:spPr>
            <a:xfrm>
              <a:off x="7279393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EC7589E4-F405-4C80-82C2-62D56F8B8639}"/>
                </a:ext>
              </a:extLst>
            </p:cNvPr>
            <p:cNvSpPr/>
            <p:nvPr/>
          </p:nvSpPr>
          <p:spPr>
            <a:xfrm>
              <a:off x="8719598" y="2331071"/>
              <a:ext cx="1221971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BCEB5C-5EC7-4FBD-A584-F7B235F6B866}"/>
              </a:ext>
            </a:extLst>
          </p:cNvPr>
          <p:cNvSpPr txBox="1"/>
          <p:nvPr/>
        </p:nvSpPr>
        <p:spPr>
          <a:xfrm>
            <a:off x="9454201" y="0"/>
            <a:ext cx="273779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DP[0] = 0		DP[4] = 28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DP[1] = 6		DP[5] = 33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DP[2] = 16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DP[3] = 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F46CB-38BB-4797-A07B-2EEEA541F722}"/>
              </a:ext>
            </a:extLst>
          </p:cNvPr>
          <p:cNvSpPr txBox="1"/>
          <p:nvPr/>
        </p:nvSpPr>
        <p:spPr>
          <a:xfrm>
            <a:off x="9012573" y="1283331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DP[6] = max(DP[5],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33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120A25-B366-4BA8-8157-71A2C57E9973}"/>
              </a:ext>
            </a:extLst>
          </p:cNvPr>
          <p:cNvGrpSpPr/>
          <p:nvPr/>
        </p:nvGrpSpPr>
        <p:grpSpPr>
          <a:xfrm>
            <a:off x="798592" y="2833014"/>
            <a:ext cx="7470887" cy="1191972"/>
            <a:chOff x="1620983" y="2331071"/>
            <a:chExt cx="8349990" cy="1191972"/>
          </a:xfrm>
        </p:grpSpPr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8083B6A4-45F3-496D-ABDC-BDABB0B3F44A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7DF28B8E-AE0B-4E39-9299-FE52E5BB073F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8" name="원통형 27">
              <a:extLst>
                <a:ext uri="{FF2B5EF4-FFF2-40B4-BE49-F238E27FC236}">
                  <a16:creationId xmlns:a16="http://schemas.microsoft.com/office/drawing/2014/main" id="{D65DD062-4ACE-4349-9F07-389FEE776E3A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2E2E563B-C56F-4CB6-90A5-75AB56A14B03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원통형 34">
              <a:extLst>
                <a:ext uri="{FF2B5EF4-FFF2-40B4-BE49-F238E27FC236}">
                  <a16:creationId xmlns:a16="http://schemas.microsoft.com/office/drawing/2014/main" id="{91DA0A3B-8ADB-49E4-B61C-CEB5185B4829}"/>
                </a:ext>
              </a:extLst>
            </p:cNvPr>
            <p:cNvSpPr/>
            <p:nvPr/>
          </p:nvSpPr>
          <p:spPr>
            <a:xfrm>
              <a:off x="7279393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3" name="원통형 42">
              <a:extLst>
                <a:ext uri="{FF2B5EF4-FFF2-40B4-BE49-F238E27FC236}">
                  <a16:creationId xmlns:a16="http://schemas.microsoft.com/office/drawing/2014/main" id="{7C97B74E-16A8-4F84-AC7F-A5E16BF57617}"/>
                </a:ext>
              </a:extLst>
            </p:cNvPr>
            <p:cNvSpPr/>
            <p:nvPr/>
          </p:nvSpPr>
          <p:spPr>
            <a:xfrm>
              <a:off x="8749003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C7BB51B-F918-456D-A45B-C370F06F0F42}"/>
              </a:ext>
            </a:extLst>
          </p:cNvPr>
          <p:cNvSpPr txBox="1"/>
          <p:nvPr/>
        </p:nvSpPr>
        <p:spPr>
          <a:xfrm>
            <a:off x="9012573" y="3058042"/>
            <a:ext cx="20196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DP[4] +wine[6]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29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9C2055-505E-4C53-95E8-60D29D4EAD1C}"/>
              </a:ext>
            </a:extLst>
          </p:cNvPr>
          <p:cNvGrpSpPr/>
          <p:nvPr/>
        </p:nvGrpSpPr>
        <p:grpSpPr>
          <a:xfrm>
            <a:off x="798592" y="4604473"/>
            <a:ext cx="7444576" cy="1191972"/>
            <a:chOff x="1620983" y="2331071"/>
            <a:chExt cx="8320583" cy="1191972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DB434784-D860-46ED-81E3-6928C5AA1ED5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3" name="원통형 32">
              <a:extLst>
                <a:ext uri="{FF2B5EF4-FFF2-40B4-BE49-F238E27FC236}">
                  <a16:creationId xmlns:a16="http://schemas.microsoft.com/office/drawing/2014/main" id="{CDCB7154-88CA-4360-81DD-0DB4F4A19486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645A4F36-7AA8-4FFB-9AEA-06D51D2BB0A9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66A12594-3B41-4877-90FD-3F78285C6FC1}"/>
                </a:ext>
              </a:extLst>
            </p:cNvPr>
            <p:cNvSpPr/>
            <p:nvPr/>
          </p:nvSpPr>
          <p:spPr>
            <a:xfrm>
              <a:off x="587116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2EBDBC9-B391-42D3-B226-2FB1E02FC617}"/>
                </a:ext>
              </a:extLst>
            </p:cNvPr>
            <p:cNvSpPr/>
            <p:nvPr/>
          </p:nvSpPr>
          <p:spPr>
            <a:xfrm>
              <a:off x="7279393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8" name="원통형 47">
              <a:extLst>
                <a:ext uri="{FF2B5EF4-FFF2-40B4-BE49-F238E27FC236}">
                  <a16:creationId xmlns:a16="http://schemas.microsoft.com/office/drawing/2014/main" id="{93804998-541A-4A64-AC29-1ADD4EBC678E}"/>
                </a:ext>
              </a:extLst>
            </p:cNvPr>
            <p:cNvSpPr/>
            <p:nvPr/>
          </p:nvSpPr>
          <p:spPr>
            <a:xfrm>
              <a:off x="87195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ED1D04-2B0F-4C45-B6DD-E6250139549E}"/>
              </a:ext>
            </a:extLst>
          </p:cNvPr>
          <p:cNvSpPr txBox="1"/>
          <p:nvPr/>
        </p:nvSpPr>
        <p:spPr>
          <a:xfrm>
            <a:off x="9012573" y="4829501"/>
            <a:ext cx="291220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DP[3] + wine[5] + wine[6]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32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F588A3-BF34-4478-BA18-D1D88DEE8453}"/>
              </a:ext>
            </a:extLst>
          </p:cNvPr>
          <p:cNvSpPr txBox="1"/>
          <p:nvPr/>
        </p:nvSpPr>
        <p:spPr>
          <a:xfrm>
            <a:off x="9652695" y="2317296"/>
            <a:ext cx="11704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DP[6] = 33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13D73C-7F6C-4608-8AF5-591AB9791C33}"/>
              </a:ext>
            </a:extLst>
          </p:cNvPr>
          <p:cNvSpPr/>
          <p:nvPr/>
        </p:nvSpPr>
        <p:spPr>
          <a:xfrm>
            <a:off x="691119" y="2611266"/>
            <a:ext cx="5086829" cy="163221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BE5DD6-94D9-4E8A-948E-B3742C777D38}"/>
              </a:ext>
            </a:extLst>
          </p:cNvPr>
          <p:cNvSpPr/>
          <p:nvPr/>
        </p:nvSpPr>
        <p:spPr>
          <a:xfrm>
            <a:off x="393505" y="865447"/>
            <a:ext cx="6756343" cy="163221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D98C0D-8060-46CE-AC9D-1F7D44005E78}"/>
              </a:ext>
            </a:extLst>
          </p:cNvPr>
          <p:cNvSpPr/>
          <p:nvPr/>
        </p:nvSpPr>
        <p:spPr>
          <a:xfrm>
            <a:off x="1873465" y="4380519"/>
            <a:ext cx="2699702" cy="163221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8" grpId="0" animBg="1"/>
      <p:bldP spid="30" grpId="0" animBg="1"/>
      <p:bldP spid="41" grpId="0" animBg="1"/>
      <p:bldP spid="42" grpId="0" animBg="1"/>
      <p:bldP spid="3" grpId="0" animBg="1"/>
      <p:bldP spid="3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포도주 시식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C91E4-8FB6-4BD5-AFA8-5F5E60CD9351}"/>
              </a:ext>
            </a:extLst>
          </p:cNvPr>
          <p:cNvSpPr txBox="1"/>
          <p:nvPr/>
        </p:nvSpPr>
        <p:spPr>
          <a:xfrm>
            <a:off x="10215275" y="1826089"/>
            <a:ext cx="13423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DP[6] == 33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D03125-67D2-4A19-BCAF-2B555C6B6995}"/>
              </a:ext>
            </a:extLst>
          </p:cNvPr>
          <p:cNvGrpSpPr/>
          <p:nvPr/>
        </p:nvGrpSpPr>
        <p:grpSpPr>
          <a:xfrm>
            <a:off x="1185195" y="1538425"/>
            <a:ext cx="8288035" cy="1191972"/>
            <a:chOff x="1620983" y="2331071"/>
            <a:chExt cx="8288035" cy="1191972"/>
          </a:xfrm>
        </p:grpSpPr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A1B94A45-BCEB-4090-8016-20DB5BC57FE4}"/>
                </a:ext>
              </a:extLst>
            </p:cNvPr>
            <p:cNvSpPr/>
            <p:nvPr/>
          </p:nvSpPr>
          <p:spPr>
            <a:xfrm>
              <a:off x="1620983" y="2334323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0" name="원통형 29">
              <a:extLst>
                <a:ext uri="{FF2B5EF4-FFF2-40B4-BE49-F238E27FC236}">
                  <a16:creationId xmlns:a16="http://schemas.microsoft.com/office/drawing/2014/main" id="{81399FF1-B5ED-411A-BDBD-AA21F3EA618B}"/>
                </a:ext>
              </a:extLst>
            </p:cNvPr>
            <p:cNvSpPr/>
            <p:nvPr/>
          </p:nvSpPr>
          <p:spPr>
            <a:xfrm>
              <a:off x="3034196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1" name="원통형 30">
              <a:extLst>
                <a:ext uri="{FF2B5EF4-FFF2-40B4-BE49-F238E27FC236}">
                  <a16:creationId xmlns:a16="http://schemas.microsoft.com/office/drawing/2014/main" id="{3B27B9D1-F22C-46B9-89B9-D4FE8452352F}"/>
                </a:ext>
              </a:extLst>
            </p:cNvPr>
            <p:cNvSpPr/>
            <p:nvPr/>
          </p:nvSpPr>
          <p:spPr>
            <a:xfrm>
              <a:off x="4447409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27B0CB7C-6A04-4598-B20F-D282D4A20D21}"/>
                </a:ext>
              </a:extLst>
            </p:cNvPr>
            <p:cNvSpPr/>
            <p:nvPr/>
          </p:nvSpPr>
          <p:spPr>
            <a:xfrm>
              <a:off x="5860622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9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3" name="원통형 32">
              <a:extLst>
                <a:ext uri="{FF2B5EF4-FFF2-40B4-BE49-F238E27FC236}">
                  <a16:creationId xmlns:a16="http://schemas.microsoft.com/office/drawing/2014/main" id="{C772DEBC-3892-448F-A40A-A635BC83B762}"/>
                </a:ext>
              </a:extLst>
            </p:cNvPr>
            <p:cNvSpPr/>
            <p:nvPr/>
          </p:nvSpPr>
          <p:spPr>
            <a:xfrm>
              <a:off x="7273835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42A44806-0B52-4B93-8BF7-30BB536D154A}"/>
                </a:ext>
              </a:extLst>
            </p:cNvPr>
            <p:cNvSpPr/>
            <p:nvPr/>
          </p:nvSpPr>
          <p:spPr>
            <a:xfrm>
              <a:off x="8687048" y="2331071"/>
              <a:ext cx="1221970" cy="118872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72B8339-C0AF-48C2-BAA7-7E202F4FF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29"/>
          <a:stretch/>
        </p:blipFill>
        <p:spPr>
          <a:xfrm>
            <a:off x="1185195" y="4287803"/>
            <a:ext cx="10619076" cy="220131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F98D38-5CFA-4E90-ABE6-CD4F1D3FF82E}"/>
              </a:ext>
            </a:extLst>
          </p:cNvPr>
          <p:cNvCxnSpPr>
            <a:cxnSpLocks/>
          </p:cNvCxnSpPr>
          <p:nvPr/>
        </p:nvCxnSpPr>
        <p:spPr>
          <a:xfrm flipH="1">
            <a:off x="7138737" y="2270155"/>
            <a:ext cx="3747704" cy="22537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013F50-B9BB-4CCD-8193-9762AFD03950}"/>
              </a:ext>
            </a:extLst>
          </p:cNvPr>
          <p:cNvSpPr txBox="1"/>
          <p:nvPr/>
        </p:nvSpPr>
        <p:spPr>
          <a:xfrm>
            <a:off x="679031" y="1293738"/>
            <a:ext cx="95743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n+</a:t>
            </a:r>
            <a:r>
              <a:rPr lang="en-US" altLang="ko-KR" sz="2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2156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포도주 시식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5617766" y="1470201"/>
            <a:ext cx="160118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포도주 잔 수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포도주 합체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포도주 단일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5858543" y="2813131"/>
            <a:ext cx="16011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잔 수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81C91-00EB-4FD5-BA1A-4EC350EF57D3}"/>
              </a:ext>
            </a:extLst>
          </p:cNvPr>
          <p:cNvSpPr txBox="1"/>
          <p:nvPr/>
        </p:nvSpPr>
        <p:spPr>
          <a:xfrm>
            <a:off x="6829090" y="4152647"/>
            <a:ext cx="30688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포도주 양 배열에 넣기</a:t>
            </a:r>
          </a:p>
        </p:txBody>
      </p:sp>
    </p:spTree>
    <p:extLst>
      <p:ext uri="{BB962C8B-B14F-4D97-AF65-F5344CB8AC3E}">
        <p14:creationId xmlns:p14="http://schemas.microsoft.com/office/powerpoint/2010/main" val="40544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5540</TotalTime>
  <Words>746</Words>
  <Application>Microsoft Office PowerPoint</Application>
  <PresentationFormat>와이드스크린</PresentationFormat>
  <Paragraphs>168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G마켓 산스 TTF Light</vt:lpstr>
      <vt:lpstr>G마켓 산스 TTF Medium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33</cp:revision>
  <dcterms:created xsi:type="dcterms:W3CDTF">2021-08-24T04:32:21Z</dcterms:created>
  <dcterms:modified xsi:type="dcterms:W3CDTF">2021-10-02T12:57:06Z</dcterms:modified>
</cp:coreProperties>
</file>