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26" r:id="rId6"/>
    <p:sldId id="331" r:id="rId7"/>
    <p:sldId id="302" r:id="rId8"/>
    <p:sldId id="332" r:id="rId9"/>
    <p:sldId id="333" r:id="rId10"/>
    <p:sldId id="337" r:id="rId11"/>
    <p:sldId id="311" r:id="rId12"/>
    <p:sldId id="334" r:id="rId13"/>
    <p:sldId id="338" r:id="rId14"/>
    <p:sldId id="335" r:id="rId15"/>
    <p:sldId id="3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14170" y="2974310"/>
            <a:ext cx="776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Dynamic Programming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발표자 윤재준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Dynamic Programming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2021.07.14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Dynamic Programming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71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Memorization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Memorization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C4B02A-8604-472D-B795-F068FAEC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1665417" cy="4614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CAD8BB-EB1B-4514-9145-D2CA8E54B4AE}"/>
              </a:ext>
            </a:extLst>
          </p:cNvPr>
          <p:cNvSpPr txBox="1"/>
          <p:nvPr/>
        </p:nvSpPr>
        <p:spPr>
          <a:xfrm>
            <a:off x="2133600" y="6358855"/>
            <a:ext cx="191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재귀 함수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B3FFA7-5294-4317-89EF-CBFD0838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684" y="1199069"/>
            <a:ext cx="1197689" cy="50085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85F144-1F79-4BDC-ACEB-9054F0E42AD1}"/>
              </a:ext>
            </a:extLst>
          </p:cNvPr>
          <p:cNvSpPr txBox="1"/>
          <p:nvPr/>
        </p:nvSpPr>
        <p:spPr>
          <a:xfrm>
            <a:off x="6316910" y="6291259"/>
            <a:ext cx="191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동적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09424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224857" cy="769441"/>
            <a:chOff x="510077" y="2691080"/>
            <a:chExt cx="322485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5026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구현 방법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25026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구현</a:t>
              </a:r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방법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Dynamic Programming</a:t>
            </a:r>
            <a:endParaRPr lang="ko-KR" altLang="en-US" sz="1400" spc="-150" dirty="0">
              <a:solidFill>
                <a:schemeClr val="accent4"/>
              </a:solidFill>
            </a:endParaRPr>
          </a:p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8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Bottom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Up &amp; Top Down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BAC73-FE07-48CB-9834-DC932AA05973}"/>
              </a:ext>
            </a:extLst>
          </p:cNvPr>
          <p:cNvSpPr txBox="1"/>
          <p:nvPr/>
        </p:nvSpPr>
        <p:spPr>
          <a:xfrm>
            <a:off x="806824" y="2480123"/>
            <a:ext cx="10103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Bottom UP</a:t>
            </a:r>
          </a:p>
          <a:p>
            <a:r>
              <a:rPr lang="ko-KR" altLang="en-US" sz="3000" dirty="0"/>
              <a:t>작은 문제부터 차례대로 풀어 나간다 </a:t>
            </a:r>
            <a:r>
              <a:rPr lang="en-US" altLang="ko-KR" sz="3000" dirty="0"/>
              <a:t>-&gt; </a:t>
            </a:r>
            <a:r>
              <a:rPr lang="ko-KR" altLang="en-US" sz="3000" dirty="0"/>
              <a:t>반복문으로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2A396-F8B8-4DDA-923A-B7E35A481A34}"/>
              </a:ext>
            </a:extLst>
          </p:cNvPr>
          <p:cNvSpPr txBox="1"/>
          <p:nvPr/>
        </p:nvSpPr>
        <p:spPr>
          <a:xfrm>
            <a:off x="806824" y="4337610"/>
            <a:ext cx="10408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Top</a:t>
            </a:r>
            <a:r>
              <a:rPr lang="ko-KR" altLang="en-US" sz="3000" dirty="0"/>
              <a:t> </a:t>
            </a:r>
            <a:r>
              <a:rPr lang="en-US" altLang="ko-KR" sz="3000" dirty="0"/>
              <a:t>Down</a:t>
            </a:r>
          </a:p>
          <a:p>
            <a:r>
              <a:rPr lang="ko-KR" altLang="en-US" sz="3000" dirty="0"/>
              <a:t>큰 문제를 작은 문제로 쪼개면서 풀어 나간다</a:t>
            </a:r>
            <a:r>
              <a:rPr lang="en-US" altLang="ko-KR" sz="3000" dirty="0"/>
              <a:t>. -&gt; </a:t>
            </a:r>
            <a:r>
              <a:rPr lang="ko-KR" altLang="en-US" sz="3000" dirty="0"/>
              <a:t>재귀로 구현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29105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Dynamic Programming</a:t>
            </a:r>
            <a:endParaRPr lang="ko-KR" altLang="en-US" sz="1400" spc="-150" dirty="0">
              <a:solidFill>
                <a:schemeClr val="accent4"/>
              </a:solidFill>
            </a:endParaRPr>
          </a:p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8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Bottom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Up &amp; Top Down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7B5C63-F302-4BAE-BCC1-4D2A78A7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077" y="2546641"/>
            <a:ext cx="2676899" cy="1676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782D02-F9B3-4FB9-B668-2B019FBAD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99" y="2832431"/>
            <a:ext cx="3296110" cy="1390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D3617D-242D-4152-A5F2-7162C0D833C9}"/>
              </a:ext>
            </a:extLst>
          </p:cNvPr>
          <p:cNvSpPr txBox="1"/>
          <p:nvPr/>
        </p:nvSpPr>
        <p:spPr>
          <a:xfrm>
            <a:off x="2492114" y="4521450"/>
            <a:ext cx="147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Bottom UP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B1633-BA02-4F3E-8554-3D82D88015B6}"/>
              </a:ext>
            </a:extLst>
          </p:cNvPr>
          <p:cNvSpPr txBox="1"/>
          <p:nvPr/>
        </p:nvSpPr>
        <p:spPr>
          <a:xfrm>
            <a:off x="7709277" y="4521450"/>
            <a:ext cx="147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65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Dynamic Programming</a:t>
            </a:r>
            <a:endParaRPr lang="ko-KR" altLang="en-US" sz="1400" spc="-150" dirty="0">
              <a:solidFill>
                <a:schemeClr val="accent4"/>
              </a:solidFill>
            </a:endParaRPr>
          </a:p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90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Bottom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Up &amp; Top Down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차이점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3BEC5-7210-47A0-B8F6-A4797FB926DC}"/>
              </a:ext>
            </a:extLst>
          </p:cNvPr>
          <p:cNvSpPr txBox="1"/>
          <p:nvPr/>
        </p:nvSpPr>
        <p:spPr>
          <a:xfrm>
            <a:off x="761999" y="2286000"/>
            <a:ext cx="62573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Top</a:t>
            </a:r>
            <a:r>
              <a:rPr lang="ko-KR" altLang="en-US" sz="2500" dirty="0"/>
              <a:t> </a:t>
            </a:r>
            <a:r>
              <a:rPr lang="en-US" altLang="ko-KR" sz="2500" dirty="0"/>
              <a:t>Down</a:t>
            </a:r>
          </a:p>
          <a:p>
            <a:r>
              <a:rPr lang="ko-KR" altLang="en-US" sz="2500" dirty="0"/>
              <a:t>소스의 가독성이 증가</a:t>
            </a:r>
            <a:r>
              <a:rPr lang="en-US" altLang="ko-KR" sz="2500" dirty="0"/>
              <a:t>, </a:t>
            </a:r>
            <a:r>
              <a:rPr lang="ko-KR" altLang="en-US" sz="2500" dirty="0"/>
              <a:t>작성하기 어려움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AC1DC-A95B-4EB0-8A69-C84EB5BD9B33}"/>
              </a:ext>
            </a:extLst>
          </p:cNvPr>
          <p:cNvSpPr txBox="1"/>
          <p:nvPr/>
        </p:nvSpPr>
        <p:spPr>
          <a:xfrm>
            <a:off x="762000" y="3177491"/>
            <a:ext cx="7229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Bottom</a:t>
            </a:r>
            <a:r>
              <a:rPr lang="ko-KR" altLang="en-US" sz="2500" dirty="0"/>
              <a:t> </a:t>
            </a:r>
            <a:r>
              <a:rPr lang="en-US" altLang="ko-KR" sz="2500" dirty="0"/>
              <a:t>Up</a:t>
            </a:r>
          </a:p>
          <a:p>
            <a:r>
              <a:rPr lang="ko-KR" altLang="en-US" sz="2500" dirty="0"/>
              <a:t>풀기는 쉽지만 소스의 가독성이 저하될 수 있음</a:t>
            </a:r>
            <a:r>
              <a:rPr lang="en-US" altLang="ko-KR" sz="25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4CA0E-41DF-482B-AD37-C27C37D63CCC}"/>
              </a:ext>
            </a:extLst>
          </p:cNvPr>
          <p:cNvSpPr txBox="1"/>
          <p:nvPr/>
        </p:nvSpPr>
        <p:spPr>
          <a:xfrm>
            <a:off x="2528047" y="5101402"/>
            <a:ext cx="5463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C00000"/>
                </a:solidFill>
              </a:rPr>
              <a:t>그래서 누가 더 좋음</a:t>
            </a:r>
            <a:r>
              <a:rPr lang="en-US" altLang="ko-KR" sz="2500" dirty="0">
                <a:solidFill>
                  <a:srgbClr val="C00000"/>
                </a:solidFill>
              </a:rPr>
              <a:t>??</a:t>
            </a:r>
            <a:endParaRPr lang="ko-KR" altLang="en-US" sz="2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Dynamic Programming</a:t>
            </a:r>
            <a:endParaRPr lang="ko-KR" altLang="en-US" sz="1400" spc="-150" dirty="0">
              <a:solidFill>
                <a:schemeClr val="accent4"/>
              </a:solidFill>
            </a:endParaRPr>
          </a:p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90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Bottom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Up &amp; Top Down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차이점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231EB-DE37-48A4-9782-4E951F3EC717}"/>
              </a:ext>
            </a:extLst>
          </p:cNvPr>
          <p:cNvSpPr txBox="1"/>
          <p:nvPr/>
        </p:nvSpPr>
        <p:spPr>
          <a:xfrm>
            <a:off x="3529140" y="2228671"/>
            <a:ext cx="493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정답 없음</a:t>
            </a:r>
            <a:endParaRPr lang="en-US" altLang="ko-KR" dirty="0"/>
          </a:p>
          <a:p>
            <a:r>
              <a:rPr lang="ko-KR" altLang="en-US" dirty="0"/>
              <a:t>편한 방법으로 풀면 끝</a:t>
            </a:r>
            <a:endParaRPr lang="en-US" altLang="ko-KR" dirty="0"/>
          </a:p>
          <a:p>
            <a:r>
              <a:rPr lang="ko-KR" altLang="en-US" dirty="0"/>
              <a:t>시간 복잡도는 문제에 따라 달라서 말하기 힘듦</a:t>
            </a:r>
            <a:endParaRPr lang="en-US" altLang="ko-KR" dirty="0"/>
          </a:p>
          <a:p>
            <a:r>
              <a:rPr lang="ko-KR" altLang="en-US" dirty="0"/>
              <a:t>그럼에도 차이가 크진 않을 것임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96BB6-F36F-4B69-B7D6-135CD8D6EA6C}"/>
              </a:ext>
            </a:extLst>
          </p:cNvPr>
          <p:cNvSpPr txBox="1"/>
          <p:nvPr/>
        </p:nvSpPr>
        <p:spPr>
          <a:xfrm>
            <a:off x="1858752" y="4576028"/>
            <a:ext cx="167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그럼 </a:t>
            </a:r>
            <a:r>
              <a:rPr lang="ko-KR" altLang="en-US" dirty="0" err="1">
                <a:solidFill>
                  <a:srgbClr val="C00000"/>
                </a:solidFill>
              </a:rPr>
              <a:t>코테는</a:t>
            </a:r>
            <a:r>
              <a:rPr lang="en-US" altLang="ko-KR" dirty="0">
                <a:solidFill>
                  <a:srgbClr val="C00000"/>
                </a:solidFill>
              </a:rPr>
              <a:t>??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08295-0809-4D4D-98FF-1D835D4E77FE}"/>
              </a:ext>
            </a:extLst>
          </p:cNvPr>
          <p:cNvSpPr txBox="1"/>
          <p:nvPr/>
        </p:nvSpPr>
        <p:spPr>
          <a:xfrm>
            <a:off x="5791200" y="4437529"/>
            <a:ext cx="33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둘 중 하나로 풀리는 문제가 </a:t>
            </a:r>
            <a:endParaRPr lang="en-US" altLang="ko-KR" dirty="0"/>
          </a:p>
          <a:p>
            <a:r>
              <a:rPr lang="ko-KR" altLang="en-US" dirty="0"/>
              <a:t>존재하긴 하나 흔하진 않음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AEC2C2-DAFE-452F-A32F-DCF2CB59FD61}"/>
              </a:ext>
            </a:extLst>
          </p:cNvPr>
          <p:cNvCxnSpPr/>
          <p:nvPr/>
        </p:nvCxnSpPr>
        <p:spPr>
          <a:xfrm>
            <a:off x="4299591" y="4693912"/>
            <a:ext cx="12192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Dynamic Programming Introduction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구현 방법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Dynamic Programming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75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Dynamic Programming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Information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81F64-B14F-4E7F-91AC-C1D34C5FB2BF}"/>
              </a:ext>
            </a:extLst>
          </p:cNvPr>
          <p:cNvSpPr txBox="1"/>
          <p:nvPr/>
        </p:nvSpPr>
        <p:spPr>
          <a:xfrm>
            <a:off x="921696" y="3461138"/>
            <a:ext cx="6481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큰 문제를 작은 문제로 나누어 푸는 문제를 일컫는 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D17EC-FD9E-46ED-AE80-134F25AFFA18}"/>
              </a:ext>
            </a:extLst>
          </p:cNvPr>
          <p:cNvSpPr txBox="1"/>
          <p:nvPr/>
        </p:nvSpPr>
        <p:spPr>
          <a:xfrm>
            <a:off x="8498540" y="3192307"/>
            <a:ext cx="986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FF0000"/>
                </a:solidFill>
              </a:rPr>
              <a:t>?</a:t>
            </a:r>
            <a:endParaRPr lang="ko-KR" altLang="en-US" sz="10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C91EA-20FC-4A1B-A9E3-B72E7B10ABE7}"/>
              </a:ext>
            </a:extLst>
          </p:cNvPr>
          <p:cNvSpPr txBox="1"/>
          <p:nvPr/>
        </p:nvSpPr>
        <p:spPr>
          <a:xfrm>
            <a:off x="7082116" y="5145741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… </a:t>
            </a:r>
            <a:r>
              <a:rPr lang="ko-KR" altLang="en-US" dirty="0"/>
              <a:t>멋져서</a:t>
            </a:r>
            <a:r>
              <a:rPr lang="en-US" altLang="ko-KR" dirty="0"/>
              <a:t>.. </a:t>
            </a:r>
            <a:r>
              <a:rPr lang="ko-KR" altLang="en-US" dirty="0"/>
              <a:t>이름을 이렇게 지음</a:t>
            </a: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46989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Dynamic Programming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4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Divide and Conquer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분할 정복과 차이점</a:t>
            </a:r>
            <a:r>
              <a:rPr lang="en-US" altLang="ko-KR" sz="1400" spc="-150" dirty="0">
                <a:solidFill>
                  <a:schemeClr val="accent4"/>
                </a:solidFill>
              </a:rPr>
              <a:t>.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788657" y="2021343"/>
            <a:ext cx="3653077" cy="3653077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454430" y="2021343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91193" y="5765075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4"/>
                </a:solidFill>
              </a:rPr>
              <a:t>Dynamic Programing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A5A3C-D9D8-4B75-B1C6-2B8DEDE0484D}"/>
              </a:ext>
            </a:extLst>
          </p:cNvPr>
          <p:cNvSpPr txBox="1"/>
          <p:nvPr/>
        </p:nvSpPr>
        <p:spPr>
          <a:xfrm>
            <a:off x="3293382" y="5765075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4"/>
                </a:solidFill>
              </a:rPr>
              <a:t>Divide and Conquer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66AC5-FA3B-4D63-9D92-FE3E358DAE79}"/>
              </a:ext>
            </a:extLst>
          </p:cNvPr>
          <p:cNvSpPr txBox="1"/>
          <p:nvPr/>
        </p:nvSpPr>
        <p:spPr>
          <a:xfrm>
            <a:off x="3648635" y="3429000"/>
            <a:ext cx="164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작은</a:t>
            </a:r>
            <a:r>
              <a:rPr lang="en-US" altLang="ko-KR" dirty="0"/>
              <a:t> </a:t>
            </a:r>
            <a:r>
              <a:rPr lang="ko-KR" altLang="en-US" dirty="0"/>
              <a:t>문제에서 반복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0ED30-2B1E-4DDF-BE5D-607E7196068D}"/>
              </a:ext>
            </a:extLst>
          </p:cNvPr>
          <p:cNvSpPr txBox="1"/>
          <p:nvPr/>
        </p:nvSpPr>
        <p:spPr>
          <a:xfrm>
            <a:off x="6236744" y="3290500"/>
            <a:ext cx="2187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작은</a:t>
            </a:r>
            <a:r>
              <a:rPr lang="en-US" altLang="ko-KR" dirty="0"/>
              <a:t> </a:t>
            </a:r>
            <a:r>
              <a:rPr lang="ko-KR" altLang="en-US" dirty="0"/>
              <a:t>부분 문제들이 반복되는 것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답이 바뀌지 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1F2B1C-C0B2-4833-B0E2-4FA750A42A8C}"/>
              </a:ext>
            </a:extLst>
          </p:cNvPr>
          <p:cNvCxnSpPr/>
          <p:nvPr/>
        </p:nvCxnSpPr>
        <p:spPr>
          <a:xfrm flipV="1">
            <a:off x="7772400" y="2564523"/>
            <a:ext cx="2155748" cy="510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B35E0E-B002-4F3F-BD61-3DCBF9828AA6}"/>
              </a:ext>
            </a:extLst>
          </p:cNvPr>
          <p:cNvSpPr txBox="1"/>
          <p:nvPr/>
        </p:nvSpPr>
        <p:spPr>
          <a:xfrm>
            <a:off x="9928148" y="2361256"/>
            <a:ext cx="133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피보나치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CD1C2D-3C67-4DC2-A17E-9EEA4D3657B3}"/>
              </a:ext>
            </a:extLst>
          </p:cNvPr>
          <p:cNvCxnSpPr/>
          <p:nvPr/>
        </p:nvCxnSpPr>
        <p:spPr>
          <a:xfrm flipH="1">
            <a:off x="1886003" y="3074894"/>
            <a:ext cx="140737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7EDF70-279A-4829-AA75-4A77DB41D9C8}"/>
              </a:ext>
            </a:extLst>
          </p:cNvPr>
          <p:cNvSpPr txBox="1"/>
          <p:nvPr/>
        </p:nvSpPr>
        <p:spPr>
          <a:xfrm>
            <a:off x="600202" y="2730588"/>
            <a:ext cx="194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Merge sort</a:t>
            </a:r>
          </a:p>
          <a:p>
            <a:r>
              <a:rPr lang="en-US" altLang="ko-KR" dirty="0"/>
              <a:t>Quick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46989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Dynamic Programming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4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Divide and Conquer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분할 정복과 차이점</a:t>
            </a:r>
            <a:r>
              <a:rPr lang="en-US" altLang="ko-KR" sz="1400" spc="-150" dirty="0">
                <a:solidFill>
                  <a:schemeClr val="accent4"/>
                </a:solidFill>
              </a:rPr>
              <a:t>.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788657" y="2021343"/>
            <a:ext cx="3653077" cy="3653077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454430" y="2021343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91193" y="5765075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4"/>
                </a:solidFill>
              </a:rPr>
              <a:t>Dynamic Programing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A5A3C-D9D8-4B75-B1C6-2B8DEDE0484D}"/>
              </a:ext>
            </a:extLst>
          </p:cNvPr>
          <p:cNvSpPr txBox="1"/>
          <p:nvPr/>
        </p:nvSpPr>
        <p:spPr>
          <a:xfrm>
            <a:off x="3293382" y="5765075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4"/>
                </a:solidFill>
              </a:rPr>
              <a:t>Divide and Conquer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66AC5-FA3B-4D63-9D92-FE3E358DAE79}"/>
              </a:ext>
            </a:extLst>
          </p:cNvPr>
          <p:cNvSpPr txBox="1"/>
          <p:nvPr/>
        </p:nvSpPr>
        <p:spPr>
          <a:xfrm>
            <a:off x="3648635" y="3429000"/>
            <a:ext cx="164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Memorization 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0ED30-2B1E-4DDF-BE5D-607E7196068D}"/>
              </a:ext>
            </a:extLst>
          </p:cNvPr>
          <p:cNvSpPr txBox="1"/>
          <p:nvPr/>
        </p:nvSpPr>
        <p:spPr>
          <a:xfrm>
            <a:off x="6299121" y="3429000"/>
            <a:ext cx="218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Memorization</a:t>
            </a:r>
          </a:p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11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Dynamic Programming</a:t>
            </a:r>
            <a:endParaRPr lang="ko-KR" altLang="en-US" sz="1400" spc="-150" dirty="0">
              <a:solidFill>
                <a:schemeClr val="accent4"/>
              </a:solidFill>
            </a:endParaRPr>
          </a:p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71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Memorization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Memorization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621B98-75CD-4A3D-98D3-D8004D8B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04" y="1796419"/>
            <a:ext cx="8232768" cy="44594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C2A555-9900-4F95-B473-A9B1B8C7D77A}"/>
              </a:ext>
            </a:extLst>
          </p:cNvPr>
          <p:cNvSpPr txBox="1"/>
          <p:nvPr/>
        </p:nvSpPr>
        <p:spPr>
          <a:xfrm>
            <a:off x="5701552" y="2626659"/>
            <a:ext cx="3182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이런 식으로 작성을 하면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50</a:t>
            </a:r>
            <a:r>
              <a:rPr lang="ko-KR" altLang="en-US" dirty="0">
                <a:solidFill>
                  <a:schemeClr val="bg1"/>
                </a:solidFill>
              </a:rPr>
              <a:t>항을 예시로 했을 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250</a:t>
            </a:r>
            <a:r>
              <a:rPr lang="ko-KR" altLang="en-US" dirty="0" err="1">
                <a:solidFill>
                  <a:schemeClr val="bg1"/>
                </a:solidFill>
              </a:rPr>
              <a:t>억번</a:t>
            </a:r>
            <a:r>
              <a:rPr lang="ko-KR" altLang="en-US" dirty="0">
                <a:solidFill>
                  <a:schemeClr val="bg1"/>
                </a:solidFill>
              </a:rPr>
              <a:t> 연산을 시행한다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시간 복잡도는 매 노드가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가지 분기를 만들기 때문에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O(n^2)</a:t>
            </a:r>
            <a:r>
              <a:rPr lang="ko-KR" altLang="en-US" dirty="0">
                <a:solidFill>
                  <a:schemeClr val="bg1"/>
                </a:solidFill>
              </a:rPr>
              <a:t>이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Dynamic Programming</a:t>
            </a:r>
            <a:endParaRPr lang="ko-KR" altLang="en-US" sz="1400" spc="-150" dirty="0">
              <a:solidFill>
                <a:schemeClr val="accent4"/>
              </a:solidFill>
            </a:endParaRPr>
          </a:p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71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Memorization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Memorization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618B3-ECC7-4A72-A158-7D4733FC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366835"/>
            <a:ext cx="5559432" cy="363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9378F7-DF7E-47AD-811B-EF3571BA8C30}"/>
              </a:ext>
            </a:extLst>
          </p:cNvPr>
          <p:cNvSpPr txBox="1"/>
          <p:nvPr/>
        </p:nvSpPr>
        <p:spPr>
          <a:xfrm>
            <a:off x="6391836" y="3861908"/>
            <a:ext cx="32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항을 구할 때도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r>
              <a:rPr lang="ko-KR" altLang="en-US" dirty="0">
                <a:solidFill>
                  <a:schemeClr val="bg1"/>
                </a:solidFill>
              </a:rPr>
              <a:t>번이나 연산이 필요하다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C73E7-4537-43F8-ADC4-6A631CBE73D8}"/>
              </a:ext>
            </a:extLst>
          </p:cNvPr>
          <p:cNvSpPr txBox="1"/>
          <p:nvPr/>
        </p:nvSpPr>
        <p:spPr>
          <a:xfrm>
            <a:off x="791052" y="3702424"/>
            <a:ext cx="270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</a:t>
            </a:r>
            <a:r>
              <a:rPr lang="en-US" altLang="ko-KR" dirty="0"/>
              <a:t>…?</a:t>
            </a:r>
          </a:p>
          <a:p>
            <a:r>
              <a:rPr lang="ko-KR" altLang="en-US" dirty="0"/>
              <a:t>근데 중복이 보인다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37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Dynamic Programming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71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Memorization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Memorization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B4885D-2A53-406A-9605-D9199D1B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65" y="1923942"/>
            <a:ext cx="8861027" cy="3010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7A8E6B-4EFE-44FF-A862-F69191A3B442}"/>
              </a:ext>
            </a:extLst>
          </p:cNvPr>
          <p:cNvSpPr txBox="1"/>
          <p:nvPr/>
        </p:nvSpPr>
        <p:spPr>
          <a:xfrm>
            <a:off x="5961529" y="2967335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값을 저장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그리고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이후에 다시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3F574-D292-403C-9920-85DF22B33B64}"/>
              </a:ext>
            </a:extLst>
          </p:cNvPr>
          <p:cNvSpPr txBox="1"/>
          <p:nvPr/>
        </p:nvSpPr>
        <p:spPr>
          <a:xfrm>
            <a:off x="3173661" y="5289155"/>
            <a:ext cx="4831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이것이</a:t>
            </a:r>
            <a:endParaRPr lang="en-US" altLang="ko-KR" sz="3000" dirty="0"/>
          </a:p>
          <a:p>
            <a:pPr algn="ctr"/>
            <a:r>
              <a:rPr lang="en-US" altLang="ko-KR" sz="3000" dirty="0"/>
              <a:t>Memorization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3543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1285</TotalTime>
  <Words>339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윤 재준</cp:lastModifiedBy>
  <cp:revision>59</cp:revision>
  <dcterms:created xsi:type="dcterms:W3CDTF">2015-07-07T04:48:58Z</dcterms:created>
  <dcterms:modified xsi:type="dcterms:W3CDTF">2021-07-14T11:56:29Z</dcterms:modified>
</cp:coreProperties>
</file>