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9" r:id="rId3"/>
    <p:sldId id="270" r:id="rId4"/>
    <p:sldId id="271" r:id="rId5"/>
    <p:sldId id="272" r:id="rId6"/>
    <p:sldId id="27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392B761-6608-49DB-B426-35CE21277FE0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0216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594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810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999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7633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62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404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455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90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060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791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392B761-6608-49DB-B426-35CE21277FE0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28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566737" y="85725"/>
            <a:ext cx="4325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번 문제 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–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단지 번호 붙이기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82077F7-A192-4565-AE75-45A5C0882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6" y="1464183"/>
            <a:ext cx="11049000" cy="3600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6ED605-15C1-43EE-A726-9C2510CA9ADA}"/>
              </a:ext>
            </a:extLst>
          </p:cNvPr>
          <p:cNvSpPr txBox="1"/>
          <p:nvPr/>
        </p:nvSpPr>
        <p:spPr>
          <a:xfrm>
            <a:off x="3857221" y="1608134"/>
            <a:ext cx="229669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집이 없는 곳은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 0</a:t>
            </a:r>
          </a:p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집이 있는 곳은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 1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DA4CB8-D786-4D31-91E6-B09998CB8FAF}"/>
              </a:ext>
            </a:extLst>
          </p:cNvPr>
          <p:cNvSpPr txBox="1"/>
          <p:nvPr/>
        </p:nvSpPr>
        <p:spPr>
          <a:xfrm>
            <a:off x="7685509" y="1869744"/>
            <a:ext cx="25283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HY엽서L" panose="02030600000101010101" pitchFamily="18" charset="-127"/>
                <a:ea typeface="HY엽서L" panose="02030600000101010101" pitchFamily="18" charset="-127"/>
              </a:rPr>
              <a:t>연결된 곳은 같은 단지 번호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49A3E5-B2DE-4D40-8DC9-6AFBB459AC2E}"/>
              </a:ext>
            </a:extLst>
          </p:cNvPr>
          <p:cNvSpPr txBox="1"/>
          <p:nvPr/>
        </p:nvSpPr>
        <p:spPr>
          <a:xfrm>
            <a:off x="9017485" y="2388431"/>
            <a:ext cx="25283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대각선 제외 </a:t>
            </a:r>
            <a:r>
              <a:rPr lang="ko-KR" altLang="en-US" sz="1400" dirty="0">
                <a:solidFill>
                  <a:schemeClr val="bg1"/>
                </a:solidFill>
                <a:highlight>
                  <a:srgbClr val="FFFF00"/>
                </a:highlight>
                <a:latin typeface="HY엽서L" panose="02030600000101010101" pitchFamily="18" charset="-127"/>
                <a:ea typeface="HY엽서L" panose="02030600000101010101" pitchFamily="18" charset="-127"/>
              </a:rPr>
              <a:t>상하좌우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341421-B9F6-4DB6-A913-22071C608081}"/>
              </a:ext>
            </a:extLst>
          </p:cNvPr>
          <p:cNvSpPr txBox="1"/>
          <p:nvPr/>
        </p:nvSpPr>
        <p:spPr>
          <a:xfrm>
            <a:off x="2994564" y="2965775"/>
            <a:ext cx="262282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단지 수 출력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모여 있는 개수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9D75E1-C9F3-428F-BDCA-5A7814752DDD}"/>
              </a:ext>
            </a:extLst>
          </p:cNvPr>
          <p:cNvSpPr txBox="1"/>
          <p:nvPr/>
        </p:nvSpPr>
        <p:spPr>
          <a:xfrm>
            <a:off x="6096000" y="2907118"/>
            <a:ext cx="351129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세대 수로 정렬하여 출력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6B69E8-4C47-4E19-B7D6-D24E24295DC4}"/>
              </a:ext>
            </a:extLst>
          </p:cNvPr>
          <p:cNvSpPr txBox="1"/>
          <p:nvPr/>
        </p:nvSpPr>
        <p:spPr>
          <a:xfrm>
            <a:off x="6489192" y="4764237"/>
            <a:ext cx="405384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1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단지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7 / 2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단지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8 / 3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단지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9</a:t>
            </a:r>
          </a:p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3 7 8 9 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출력</a:t>
            </a:r>
            <a:endParaRPr lang="en-US" altLang="ko-KR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단지 수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+ </a:t>
            </a:r>
            <a:r>
              <a:rPr lang="ko-KR" altLang="en-US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세대수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 정렬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(2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가지 출력해야 함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!!)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074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566737" y="85725"/>
            <a:ext cx="4325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번 문제 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–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단지 번호 붙이기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F4D8681-11FD-4753-9AC0-58E6F2B6D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819149"/>
            <a:ext cx="11441552" cy="5377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6ED605-15C1-43EE-A726-9C2510CA9ADA}"/>
              </a:ext>
            </a:extLst>
          </p:cNvPr>
          <p:cNvSpPr txBox="1"/>
          <p:nvPr/>
        </p:nvSpPr>
        <p:spPr>
          <a:xfrm>
            <a:off x="3912858" y="1828840"/>
            <a:ext cx="195836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이제 익숙한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N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바이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N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125B8A-4F0B-413E-BE5D-6582579ECDA0}"/>
              </a:ext>
            </a:extLst>
          </p:cNvPr>
          <p:cNvSpPr txBox="1"/>
          <p:nvPr/>
        </p:nvSpPr>
        <p:spPr>
          <a:xfrm>
            <a:off x="8280643" y="1828839"/>
            <a:ext cx="15583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집 유무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0 or 1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F4651062-1F31-4D84-B302-AADF2F03E7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44" t="43320" r="32551" b="15354"/>
          <a:stretch/>
        </p:blipFill>
        <p:spPr>
          <a:xfrm>
            <a:off x="6583681" y="3146306"/>
            <a:ext cx="2163000" cy="22222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1C4D97A-544F-4D12-A995-6782EEE14CA7}"/>
              </a:ext>
            </a:extLst>
          </p:cNvPr>
          <p:cNvSpPr txBox="1"/>
          <p:nvPr/>
        </p:nvSpPr>
        <p:spPr>
          <a:xfrm>
            <a:off x="674335" y="3584452"/>
            <a:ext cx="146536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7X7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 지도 만듦</a:t>
            </a:r>
            <a:endParaRPr lang="en-US" altLang="ko-KR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F8ABB5C9-5740-403B-9A6A-E96886E92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591105"/>
              </p:ext>
            </p:extLst>
          </p:nvPr>
        </p:nvGraphicFramePr>
        <p:xfrm>
          <a:off x="2363627" y="2678011"/>
          <a:ext cx="5776974" cy="316730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825282">
                  <a:extLst>
                    <a:ext uri="{9D8B030D-6E8A-4147-A177-3AD203B41FA5}">
                      <a16:colId xmlns:a16="http://schemas.microsoft.com/office/drawing/2014/main" val="4157834398"/>
                    </a:ext>
                  </a:extLst>
                </a:gridCol>
                <a:gridCol w="825282">
                  <a:extLst>
                    <a:ext uri="{9D8B030D-6E8A-4147-A177-3AD203B41FA5}">
                      <a16:colId xmlns:a16="http://schemas.microsoft.com/office/drawing/2014/main" val="2147722502"/>
                    </a:ext>
                  </a:extLst>
                </a:gridCol>
                <a:gridCol w="825282">
                  <a:extLst>
                    <a:ext uri="{9D8B030D-6E8A-4147-A177-3AD203B41FA5}">
                      <a16:colId xmlns:a16="http://schemas.microsoft.com/office/drawing/2014/main" val="2027880873"/>
                    </a:ext>
                  </a:extLst>
                </a:gridCol>
                <a:gridCol w="825282">
                  <a:extLst>
                    <a:ext uri="{9D8B030D-6E8A-4147-A177-3AD203B41FA5}">
                      <a16:colId xmlns:a16="http://schemas.microsoft.com/office/drawing/2014/main" val="3744223146"/>
                    </a:ext>
                  </a:extLst>
                </a:gridCol>
                <a:gridCol w="825282">
                  <a:extLst>
                    <a:ext uri="{9D8B030D-6E8A-4147-A177-3AD203B41FA5}">
                      <a16:colId xmlns:a16="http://schemas.microsoft.com/office/drawing/2014/main" val="777110101"/>
                    </a:ext>
                  </a:extLst>
                </a:gridCol>
                <a:gridCol w="825282">
                  <a:extLst>
                    <a:ext uri="{9D8B030D-6E8A-4147-A177-3AD203B41FA5}">
                      <a16:colId xmlns:a16="http://schemas.microsoft.com/office/drawing/2014/main" val="1353339937"/>
                    </a:ext>
                  </a:extLst>
                </a:gridCol>
                <a:gridCol w="825282">
                  <a:extLst>
                    <a:ext uri="{9D8B030D-6E8A-4147-A177-3AD203B41FA5}">
                      <a16:colId xmlns:a16="http://schemas.microsoft.com/office/drawing/2014/main" val="1262979176"/>
                    </a:ext>
                  </a:extLst>
                </a:gridCol>
              </a:tblGrid>
              <a:tr h="452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8276986"/>
                  </a:ext>
                </a:extLst>
              </a:tr>
              <a:tr h="452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2912131"/>
                  </a:ext>
                </a:extLst>
              </a:tr>
              <a:tr h="452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0458929"/>
                  </a:ext>
                </a:extLst>
              </a:tr>
              <a:tr h="452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3569122"/>
                  </a:ext>
                </a:extLst>
              </a:tr>
              <a:tr h="452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9945003"/>
                  </a:ext>
                </a:extLst>
              </a:tr>
              <a:tr h="452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6937021"/>
                  </a:ext>
                </a:extLst>
              </a:tr>
              <a:tr h="452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412131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E6919B5-10E1-445B-AE07-41AE362EEFB9}"/>
              </a:ext>
            </a:extLst>
          </p:cNvPr>
          <p:cNvSpPr txBox="1"/>
          <p:nvPr/>
        </p:nvSpPr>
        <p:spPr>
          <a:xfrm>
            <a:off x="2729388" y="2288561"/>
            <a:ext cx="146536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눈 편한 초록색</a:t>
            </a:r>
            <a:endParaRPr lang="en-US" altLang="ko-KR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749CEEF2-199A-4427-84D9-8616BF28A605}"/>
              </a:ext>
            </a:extLst>
          </p:cNvPr>
          <p:cNvSpPr/>
          <p:nvPr/>
        </p:nvSpPr>
        <p:spPr>
          <a:xfrm>
            <a:off x="2217769" y="2577487"/>
            <a:ext cx="2829550" cy="1656248"/>
          </a:xfrm>
          <a:custGeom>
            <a:avLst/>
            <a:gdLst>
              <a:gd name="connsiteX0" fmla="*/ 2525011 w 2829550"/>
              <a:gd name="connsiteY0" fmla="*/ 1472790 h 1656248"/>
              <a:gd name="connsiteX1" fmla="*/ 248155 w 2829550"/>
              <a:gd name="connsiteY1" fmla="*/ 1591662 h 1656248"/>
              <a:gd name="connsiteX2" fmla="*/ 138427 w 2829550"/>
              <a:gd name="connsiteY2" fmla="*/ 979014 h 1656248"/>
              <a:gd name="connsiteX3" fmla="*/ 943099 w 2829550"/>
              <a:gd name="connsiteY3" fmla="*/ 960726 h 1656248"/>
              <a:gd name="connsiteX4" fmla="*/ 933955 w 2829550"/>
              <a:gd name="connsiteY4" fmla="*/ 146910 h 1656248"/>
              <a:gd name="connsiteX5" fmla="*/ 2634739 w 2829550"/>
              <a:gd name="connsiteY5" fmla="*/ 128622 h 1656248"/>
              <a:gd name="connsiteX6" fmla="*/ 2525011 w 2829550"/>
              <a:gd name="connsiteY6" fmla="*/ 1472790 h 1656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29550" h="1656248">
                <a:moveTo>
                  <a:pt x="2525011" y="1472790"/>
                </a:moveTo>
                <a:cubicBezTo>
                  <a:pt x="2127247" y="1716630"/>
                  <a:pt x="645919" y="1673958"/>
                  <a:pt x="248155" y="1591662"/>
                </a:cubicBezTo>
                <a:cubicBezTo>
                  <a:pt x="-149609" y="1509366"/>
                  <a:pt x="22603" y="1084170"/>
                  <a:pt x="138427" y="979014"/>
                </a:cubicBezTo>
                <a:cubicBezTo>
                  <a:pt x="254251" y="873858"/>
                  <a:pt x="810511" y="1099410"/>
                  <a:pt x="943099" y="960726"/>
                </a:cubicBezTo>
                <a:cubicBezTo>
                  <a:pt x="1075687" y="822042"/>
                  <a:pt x="652015" y="285594"/>
                  <a:pt x="933955" y="146910"/>
                </a:cubicBezTo>
                <a:cubicBezTo>
                  <a:pt x="1215895" y="8226"/>
                  <a:pt x="2369563" y="-90834"/>
                  <a:pt x="2634739" y="128622"/>
                </a:cubicBezTo>
                <a:cubicBezTo>
                  <a:pt x="2899915" y="348078"/>
                  <a:pt x="2922775" y="1228950"/>
                  <a:pt x="2525011" y="147279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	  </a:t>
            </a:r>
            <a:r>
              <a:rPr lang="en-US" altLang="ko-KR" dirty="0">
                <a:solidFill>
                  <a:schemeClr val="bg1"/>
                </a:solidFill>
                <a:highlight>
                  <a:srgbClr val="FFFF00"/>
                </a:highlight>
              </a:rPr>
              <a:t>7</a:t>
            </a:r>
            <a:endParaRPr lang="ko-KR" altLang="en-US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BBC6C4DD-E770-423F-BFEB-ACFC382E570D}"/>
              </a:ext>
            </a:extLst>
          </p:cNvPr>
          <p:cNvSpPr/>
          <p:nvPr/>
        </p:nvSpPr>
        <p:spPr>
          <a:xfrm>
            <a:off x="5387205" y="2434172"/>
            <a:ext cx="3093282" cy="2222250"/>
          </a:xfrm>
          <a:custGeom>
            <a:avLst/>
            <a:gdLst>
              <a:gd name="connsiteX0" fmla="*/ 2851539 w 3093282"/>
              <a:gd name="connsiteY0" fmla="*/ 1982380 h 2222250"/>
              <a:gd name="connsiteX1" fmla="*/ 218067 w 3093282"/>
              <a:gd name="connsiteY1" fmla="*/ 2055532 h 2222250"/>
              <a:gd name="connsiteX2" fmla="*/ 263787 w 3093282"/>
              <a:gd name="connsiteY2" fmla="*/ 181012 h 2222250"/>
              <a:gd name="connsiteX3" fmla="*/ 1196475 w 3093282"/>
              <a:gd name="connsiteY3" fmla="*/ 226732 h 2222250"/>
              <a:gd name="connsiteX4" fmla="*/ 1095891 w 3093282"/>
              <a:gd name="connsiteY4" fmla="*/ 1534324 h 2222250"/>
              <a:gd name="connsiteX5" fmla="*/ 1946283 w 3093282"/>
              <a:gd name="connsiteY5" fmla="*/ 1525180 h 2222250"/>
              <a:gd name="connsiteX6" fmla="*/ 1927995 w 3093282"/>
              <a:gd name="connsiteY6" fmla="*/ 720508 h 2222250"/>
              <a:gd name="connsiteX7" fmla="*/ 2869827 w 3093282"/>
              <a:gd name="connsiteY7" fmla="*/ 747940 h 2222250"/>
              <a:gd name="connsiteX8" fmla="*/ 2851539 w 3093282"/>
              <a:gd name="connsiteY8" fmla="*/ 1982380 h 2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93282" h="2222250">
                <a:moveTo>
                  <a:pt x="2851539" y="1982380"/>
                </a:moveTo>
                <a:cubicBezTo>
                  <a:pt x="2409579" y="2200312"/>
                  <a:pt x="649359" y="2355760"/>
                  <a:pt x="218067" y="2055532"/>
                </a:cubicBezTo>
                <a:cubicBezTo>
                  <a:pt x="-213225" y="1755304"/>
                  <a:pt x="100719" y="485812"/>
                  <a:pt x="263787" y="181012"/>
                </a:cubicBezTo>
                <a:cubicBezTo>
                  <a:pt x="426855" y="-123788"/>
                  <a:pt x="1057791" y="1180"/>
                  <a:pt x="1196475" y="226732"/>
                </a:cubicBezTo>
                <a:cubicBezTo>
                  <a:pt x="1335159" y="452284"/>
                  <a:pt x="970923" y="1317916"/>
                  <a:pt x="1095891" y="1534324"/>
                </a:cubicBezTo>
                <a:cubicBezTo>
                  <a:pt x="1220859" y="1750732"/>
                  <a:pt x="1807599" y="1660816"/>
                  <a:pt x="1946283" y="1525180"/>
                </a:cubicBezTo>
                <a:cubicBezTo>
                  <a:pt x="2084967" y="1389544"/>
                  <a:pt x="1774071" y="850048"/>
                  <a:pt x="1927995" y="720508"/>
                </a:cubicBezTo>
                <a:cubicBezTo>
                  <a:pt x="2081919" y="590968"/>
                  <a:pt x="2715903" y="534580"/>
                  <a:pt x="2869827" y="747940"/>
                </a:cubicBezTo>
                <a:cubicBezTo>
                  <a:pt x="3023751" y="961300"/>
                  <a:pt x="3293499" y="1764448"/>
                  <a:pt x="2851539" y="1982380"/>
                </a:cubicBez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highlight>
                  <a:srgbClr val="FFFF00"/>
                </a:highlight>
              </a:rPr>
              <a:t>8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7393A0EB-DCA2-4E30-96A0-299D5F8C6583}"/>
              </a:ext>
            </a:extLst>
          </p:cNvPr>
          <p:cNvSpPr/>
          <p:nvPr/>
        </p:nvSpPr>
        <p:spPr>
          <a:xfrm>
            <a:off x="3011618" y="4315408"/>
            <a:ext cx="4549842" cy="1609428"/>
          </a:xfrm>
          <a:custGeom>
            <a:avLst/>
            <a:gdLst>
              <a:gd name="connsiteX0" fmla="*/ 225358 w 4549842"/>
              <a:gd name="connsiteY0" fmla="*/ 1472744 h 1609428"/>
              <a:gd name="connsiteX1" fmla="*/ 188782 w 4549842"/>
              <a:gd name="connsiteY1" fmla="*/ 82856 h 1609428"/>
              <a:gd name="connsiteX2" fmla="*/ 1011742 w 4549842"/>
              <a:gd name="connsiteY2" fmla="*/ 210872 h 1609428"/>
              <a:gd name="connsiteX3" fmla="*/ 993454 w 4549842"/>
              <a:gd name="connsiteY3" fmla="*/ 640640 h 1609428"/>
              <a:gd name="connsiteX4" fmla="*/ 4303582 w 4549842"/>
              <a:gd name="connsiteY4" fmla="*/ 649784 h 1609428"/>
              <a:gd name="connsiteX5" fmla="*/ 4221286 w 4549842"/>
              <a:gd name="connsiteY5" fmla="*/ 1097840 h 1609428"/>
              <a:gd name="connsiteX6" fmla="*/ 3535486 w 4549842"/>
              <a:gd name="connsiteY6" fmla="*/ 1116128 h 1609428"/>
              <a:gd name="connsiteX7" fmla="*/ 2685094 w 4549842"/>
              <a:gd name="connsiteY7" fmla="*/ 1134416 h 1609428"/>
              <a:gd name="connsiteX8" fmla="*/ 2611942 w 4549842"/>
              <a:gd name="connsiteY8" fmla="*/ 1518464 h 1609428"/>
              <a:gd name="connsiteX9" fmla="*/ 225358 w 4549842"/>
              <a:gd name="connsiteY9" fmla="*/ 1472744 h 160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49842" h="1609428">
                <a:moveTo>
                  <a:pt x="225358" y="1472744"/>
                </a:moveTo>
                <a:cubicBezTo>
                  <a:pt x="-178502" y="1233476"/>
                  <a:pt x="57718" y="293168"/>
                  <a:pt x="188782" y="82856"/>
                </a:cubicBezTo>
                <a:cubicBezTo>
                  <a:pt x="319846" y="-127456"/>
                  <a:pt x="877630" y="117908"/>
                  <a:pt x="1011742" y="210872"/>
                </a:cubicBezTo>
                <a:cubicBezTo>
                  <a:pt x="1145854" y="303836"/>
                  <a:pt x="444814" y="567488"/>
                  <a:pt x="993454" y="640640"/>
                </a:cubicBezTo>
                <a:cubicBezTo>
                  <a:pt x="1542094" y="713792"/>
                  <a:pt x="3765610" y="573584"/>
                  <a:pt x="4303582" y="649784"/>
                </a:cubicBezTo>
                <a:cubicBezTo>
                  <a:pt x="4841554" y="725984"/>
                  <a:pt x="4349302" y="1020116"/>
                  <a:pt x="4221286" y="1097840"/>
                </a:cubicBezTo>
                <a:cubicBezTo>
                  <a:pt x="4093270" y="1175564"/>
                  <a:pt x="3535486" y="1116128"/>
                  <a:pt x="3535486" y="1116128"/>
                </a:cubicBezTo>
                <a:cubicBezTo>
                  <a:pt x="3279454" y="1122224"/>
                  <a:pt x="2839018" y="1067360"/>
                  <a:pt x="2685094" y="1134416"/>
                </a:cubicBezTo>
                <a:cubicBezTo>
                  <a:pt x="2531170" y="1201472"/>
                  <a:pt x="3020374" y="1460552"/>
                  <a:pt x="2611942" y="1518464"/>
                </a:cubicBezTo>
                <a:cubicBezTo>
                  <a:pt x="2203510" y="1576376"/>
                  <a:pt x="629218" y="1712012"/>
                  <a:pt x="225358" y="1472744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       </a:t>
            </a:r>
            <a:r>
              <a:rPr lang="en-US" altLang="ko-KR" dirty="0">
                <a:solidFill>
                  <a:schemeClr val="bg1"/>
                </a:solidFill>
                <a:highlight>
                  <a:srgbClr val="FFFF00"/>
                </a:highlight>
              </a:rPr>
              <a:t>9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083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9 0.00834 L 0.16471 0.000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64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9" grpId="0" animBg="1"/>
      <p:bldP spid="20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566737" y="85725"/>
            <a:ext cx="4325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번 문제 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–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단지 번호 붙이기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719198-7D1D-4700-8244-110C0C975634}"/>
              </a:ext>
            </a:extLst>
          </p:cNvPr>
          <p:cNvSpPr txBox="1"/>
          <p:nvPr/>
        </p:nvSpPr>
        <p:spPr>
          <a:xfrm>
            <a:off x="1205486" y="675513"/>
            <a:ext cx="609447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&lt;queue&gt;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&lt;stack&gt;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&lt;algorithm&gt;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MAX_SIZE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houses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[MAX_SIZE * MAX_SIZE] = {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};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houseNumber 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[MAX_SIZE][MAX_SIZE];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[MAX_SIZE][MAX_SIZE];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우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하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좌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상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6ED605-15C1-43EE-A726-9C2510CA9ADA}"/>
              </a:ext>
            </a:extLst>
          </p:cNvPr>
          <p:cNvSpPr txBox="1"/>
          <p:nvPr/>
        </p:nvSpPr>
        <p:spPr>
          <a:xfrm>
            <a:off x="5116818" y="1036572"/>
            <a:ext cx="235078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HY엽서L" panose="02030600000101010101" pitchFamily="18" charset="-127"/>
                <a:ea typeface="HY엽서L" panose="02030600000101010101" pitchFamily="18" charset="-127"/>
              </a:rPr>
              <a:t>정의해봅시돠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BPS 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풀이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9E985F-077A-499A-984C-A2C896BE5796}"/>
              </a:ext>
            </a:extLst>
          </p:cNvPr>
          <p:cNvSpPr txBox="1"/>
          <p:nvPr/>
        </p:nvSpPr>
        <p:spPr>
          <a:xfrm>
            <a:off x="3912858" y="2320961"/>
            <a:ext cx="195836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최대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25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2B8A89-A052-480D-9849-2F80379EE664}"/>
              </a:ext>
            </a:extLst>
          </p:cNvPr>
          <p:cNvSpPr txBox="1"/>
          <p:nvPr/>
        </p:nvSpPr>
        <p:spPr>
          <a:xfrm>
            <a:off x="2294361" y="3451461"/>
            <a:ext cx="195836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N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바이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N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할 때 쓸 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70A623-AE39-4FCD-874B-B190D9F9646B}"/>
              </a:ext>
            </a:extLst>
          </p:cNvPr>
          <p:cNvSpPr txBox="1"/>
          <p:nvPr/>
        </p:nvSpPr>
        <p:spPr>
          <a:xfrm>
            <a:off x="6458280" y="3663713"/>
            <a:ext cx="222102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집 배열을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0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으로 초기화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38B857-89DC-4CF8-AE10-0B4533FE1351}"/>
              </a:ext>
            </a:extLst>
          </p:cNvPr>
          <p:cNvSpPr txBox="1"/>
          <p:nvPr/>
        </p:nvSpPr>
        <p:spPr>
          <a:xfrm>
            <a:off x="4892039" y="4067015"/>
            <a:ext cx="97918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단지 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DE519A-6529-4E82-8816-D6B96FCADE4F}"/>
              </a:ext>
            </a:extLst>
          </p:cNvPr>
          <p:cNvSpPr txBox="1"/>
          <p:nvPr/>
        </p:nvSpPr>
        <p:spPr>
          <a:xfrm>
            <a:off x="5871221" y="4349026"/>
            <a:ext cx="195836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HY엽서L" panose="02030600000101010101" pitchFamily="18" charset="-127"/>
                <a:ea typeface="HY엽서L" panose="02030600000101010101" pitchFamily="18" charset="-127"/>
              </a:rPr>
              <a:t>지도 행렬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0C0CC9-FA17-4BDD-B8CB-5BBBA54AA5B4}"/>
              </a:ext>
            </a:extLst>
          </p:cNvPr>
          <p:cNvSpPr txBox="1"/>
          <p:nvPr/>
        </p:nvSpPr>
        <p:spPr>
          <a:xfrm>
            <a:off x="5871221" y="4681991"/>
            <a:ext cx="195836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HY엽서L" panose="02030600000101010101" pitchFamily="18" charset="-127"/>
                <a:ea typeface="HY엽서L" panose="02030600000101010101" pitchFamily="18" charset="-127"/>
              </a:rPr>
              <a:t>방문 행렬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14BA26-409F-4B18-B9F6-0994CB4DBD5A}"/>
              </a:ext>
            </a:extLst>
          </p:cNvPr>
          <p:cNvSpPr txBox="1"/>
          <p:nvPr/>
        </p:nvSpPr>
        <p:spPr>
          <a:xfrm>
            <a:off x="5116818" y="5717082"/>
            <a:ext cx="195836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오른쪽 아래 왼쪽 위</a:t>
            </a:r>
          </a:p>
        </p:txBody>
      </p:sp>
    </p:spTree>
    <p:extLst>
      <p:ext uri="{BB962C8B-B14F-4D97-AF65-F5344CB8AC3E}">
        <p14:creationId xmlns:p14="http://schemas.microsoft.com/office/powerpoint/2010/main" val="789695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8" grpId="0" animBg="1"/>
      <p:bldP spid="22" grpId="0" animBg="1"/>
      <p:bldP spid="23" grpId="0" animBg="1"/>
      <p:bldP spid="24" grpId="0" animBg="1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566737" y="85725"/>
            <a:ext cx="4325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번 문제 </a:t>
            </a:r>
            <a:r>
              <a:rPr lang="en-US" altLang="ko-KR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– </a:t>
            </a: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단지 번호 붙이기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9C51DF-44EF-453D-82C9-974B263726E4}"/>
              </a:ext>
            </a:extLst>
          </p:cNvPr>
          <p:cNvSpPr txBox="1"/>
          <p:nvPr/>
        </p:nvSpPr>
        <p:spPr>
          <a:xfrm>
            <a:off x="685800" y="766732"/>
            <a:ext cx="8737600" cy="506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ko-K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sz="1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&amp;n);</a:t>
            </a:r>
          </a:p>
          <a:p>
            <a:r>
              <a:rPr lang="en-US" altLang="ko-K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col = </a:t>
            </a:r>
            <a:r>
              <a:rPr lang="en-US" altLang="ko-KR" sz="1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col &lt; n; col++) {</a:t>
            </a:r>
          </a:p>
          <a:p>
            <a:r>
              <a:rPr lang="en-US" altLang="ko-K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raw = </a:t>
            </a:r>
            <a:r>
              <a:rPr lang="en-US" altLang="ko-KR" sz="1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raw &lt; n; raw++) {</a:t>
            </a:r>
          </a:p>
          <a:p>
            <a:r>
              <a:rPr lang="en-US" altLang="ko-K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ko-K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%1d</a:t>
            </a:r>
            <a:r>
              <a:rPr lang="en-US" altLang="ko-KR" sz="1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lang="en-US" altLang="ko-KR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[col][raw]);</a:t>
            </a:r>
          </a:p>
          <a:p>
            <a:r>
              <a:rPr lang="en-US" altLang="ko-K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col = </a:t>
            </a:r>
            <a:r>
              <a:rPr lang="en-US" altLang="ko-KR" sz="1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col &lt; n; col++) {</a:t>
            </a:r>
          </a:p>
          <a:p>
            <a:r>
              <a:rPr lang="en-US" altLang="ko-K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raw = </a:t>
            </a:r>
            <a:r>
              <a:rPr lang="en-US" altLang="ko-KR" sz="1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raw &lt; n; raw++) {</a:t>
            </a:r>
          </a:p>
          <a:p>
            <a:r>
              <a:rPr lang="en-US" altLang="ko-KR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</a:t>
            </a:r>
            <a:endParaRPr lang="ko-KR" altLang="en-US" sz="1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[col][raw] == </a:t>
            </a:r>
            <a:r>
              <a:rPr lang="en-US" altLang="ko-KR" sz="1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US" altLang="ko-KR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altLang="ko-K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[col][raw] == </a:t>
            </a:r>
            <a:r>
              <a:rPr lang="en-US" altLang="ko-KR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houseNumber++;</a:t>
            </a:r>
          </a:p>
          <a:p>
            <a:endParaRPr lang="en-US" altLang="ko-KR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bfs</a:t>
            </a:r>
            <a:r>
              <a:rPr lang="en-US" altLang="ko-K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(col, raw);</a:t>
            </a:r>
          </a:p>
          <a:p>
            <a:r>
              <a:rPr lang="en-US" altLang="ko-K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ko-K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6ED605-15C1-43EE-A726-9C2510CA9ADA}"/>
              </a:ext>
            </a:extLst>
          </p:cNvPr>
          <p:cNvSpPr txBox="1"/>
          <p:nvPr/>
        </p:nvSpPr>
        <p:spPr>
          <a:xfrm>
            <a:off x="3708400" y="883986"/>
            <a:ext cx="10795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HY엽서L" panose="02030600000101010101" pitchFamily="18" charset="-127"/>
                <a:ea typeface="HY엽서L" panose="02030600000101010101" pitchFamily="18" charset="-127"/>
              </a:rPr>
              <a:t>n 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받기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87BD90-BE29-4A09-8333-AE6EEDA0B545}"/>
              </a:ext>
            </a:extLst>
          </p:cNvPr>
          <p:cNvSpPr txBox="1"/>
          <p:nvPr/>
        </p:nvSpPr>
        <p:spPr>
          <a:xfrm>
            <a:off x="6330950" y="1747586"/>
            <a:ext cx="15684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지도 행렬 만들기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7187A5-7D95-4B86-B001-BD87EC761FAF}"/>
              </a:ext>
            </a:extLst>
          </p:cNvPr>
          <p:cNvSpPr txBox="1"/>
          <p:nvPr/>
        </p:nvSpPr>
        <p:spPr>
          <a:xfrm>
            <a:off x="8664574" y="3948187"/>
            <a:ext cx="16986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방문하지 않은 곳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8CA511-FB92-4788-96C7-70F79FBEDEF9}"/>
              </a:ext>
            </a:extLst>
          </p:cNvPr>
          <p:cNvSpPr txBox="1"/>
          <p:nvPr/>
        </p:nvSpPr>
        <p:spPr>
          <a:xfrm>
            <a:off x="4632325" y="4255964"/>
            <a:ext cx="16986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HY엽서L" panose="02030600000101010101" pitchFamily="18" charset="-127"/>
                <a:ea typeface="HY엽서L" panose="02030600000101010101" pitchFamily="18" charset="-127"/>
              </a:rPr>
              <a:t>단지 수 늘리고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76E6AA-764F-4702-81BE-B871E47364C1}"/>
              </a:ext>
            </a:extLst>
          </p:cNvPr>
          <p:cNvSpPr txBox="1"/>
          <p:nvPr/>
        </p:nvSpPr>
        <p:spPr>
          <a:xfrm>
            <a:off x="4632324" y="4802638"/>
            <a:ext cx="16986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BFS 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2064818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566737" y="85725"/>
            <a:ext cx="4325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번 문제 </a:t>
            </a:r>
            <a:r>
              <a:rPr lang="en-US" altLang="ko-KR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– </a:t>
            </a: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단지 번호 붙이기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D6D87A-22F8-4A1B-ADBF-7826C125846E}"/>
              </a:ext>
            </a:extLst>
          </p:cNvPr>
          <p:cNvSpPr txBox="1"/>
          <p:nvPr/>
        </p:nvSpPr>
        <p:spPr>
          <a:xfrm>
            <a:off x="694678" y="485835"/>
            <a:ext cx="8196845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bfs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 queue&lt; pair&lt;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&gt; q;</a:t>
            </a:r>
          </a:p>
          <a:p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make_pair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(y, x));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 visited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[y][x] = 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</a:t>
            </a:r>
          </a:p>
          <a:p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 houses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[houseNumber]++;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(!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front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x = 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front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i++) 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nx = x + 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dx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ny = y + 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&lt;= nx &amp;&amp; nx &lt; n &amp;&amp; 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&lt;= ny &amp;&amp; ny &lt; n) {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[ny][nx] == 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[ny][nx] == 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	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[ny][nx] = 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</a:p>
          <a:p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houses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[houseNumber]++;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make_pair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(ny, nx)); }p}t}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적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허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용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6ED605-15C1-43EE-A726-9C2510CA9ADA}"/>
              </a:ext>
            </a:extLst>
          </p:cNvPr>
          <p:cNvSpPr txBox="1"/>
          <p:nvPr/>
        </p:nvSpPr>
        <p:spPr>
          <a:xfrm>
            <a:off x="4410818" y="939518"/>
            <a:ext cx="230748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pair 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저번에 짝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F3C28D-E491-4978-83A1-ED9462CAFBDE}"/>
              </a:ext>
            </a:extLst>
          </p:cNvPr>
          <p:cNvSpPr txBox="1"/>
          <p:nvPr/>
        </p:nvSpPr>
        <p:spPr>
          <a:xfrm>
            <a:off x="4118718" y="1288006"/>
            <a:ext cx="230748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큐에다 넣어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pair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DB86FF-14DD-4E60-8F31-7C43E019A6B5}"/>
              </a:ext>
            </a:extLst>
          </p:cNvPr>
          <p:cNvSpPr txBox="1"/>
          <p:nvPr/>
        </p:nvSpPr>
        <p:spPr>
          <a:xfrm>
            <a:off x="4068499" y="1749671"/>
            <a:ext cx="22053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방문했다</a:t>
            </a:r>
            <a:endParaRPr lang="en-US" altLang="ko-KR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단지의 세대 수 증가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D531EE-EC23-41EC-9431-23C486DB2D3B}"/>
              </a:ext>
            </a:extLst>
          </p:cNvPr>
          <p:cNvSpPr txBox="1"/>
          <p:nvPr/>
        </p:nvSpPr>
        <p:spPr>
          <a:xfrm>
            <a:off x="7083189" y="4850427"/>
            <a:ext cx="167981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HY엽서L" panose="02030600000101010101" pitchFamily="18" charset="-127"/>
                <a:ea typeface="HY엽서L" panose="02030600000101010101" pitchFamily="18" charset="-127"/>
              </a:rPr>
              <a:t>지도 안쪽이고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4702B3-EDBA-4C1C-9DE9-47D12345984E}"/>
              </a:ext>
            </a:extLst>
          </p:cNvPr>
          <p:cNvSpPr txBox="1"/>
          <p:nvPr/>
        </p:nvSpPr>
        <p:spPr>
          <a:xfrm>
            <a:off x="8191501" y="5158204"/>
            <a:ext cx="19685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방문 안 한 곳이면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253B8A-30FA-4A84-B20A-612BDCC34DFC}"/>
              </a:ext>
            </a:extLst>
          </p:cNvPr>
          <p:cNvSpPr txBox="1"/>
          <p:nvPr/>
        </p:nvSpPr>
        <p:spPr>
          <a:xfrm>
            <a:off x="5441950" y="5465981"/>
            <a:ext cx="19685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HY엽서L" panose="02030600000101010101" pitchFamily="18" charset="-127"/>
                <a:ea typeface="HY엽서L" panose="02030600000101010101" pitchFamily="18" charset="-127"/>
              </a:rPr>
              <a:t>방문하고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42E62-B926-49B5-8940-C5AFA07C8C1D}"/>
              </a:ext>
            </a:extLst>
          </p:cNvPr>
          <p:cNvSpPr txBox="1"/>
          <p:nvPr/>
        </p:nvSpPr>
        <p:spPr>
          <a:xfrm>
            <a:off x="5639236" y="5927646"/>
            <a:ext cx="19685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단지의 세대 수 증가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D64E9-687C-4C1D-B7CA-3E7FA7BAC837}"/>
              </a:ext>
            </a:extLst>
          </p:cNvPr>
          <p:cNvSpPr txBox="1"/>
          <p:nvPr/>
        </p:nvSpPr>
        <p:spPr>
          <a:xfrm>
            <a:off x="5842436" y="6372165"/>
            <a:ext cx="19685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큐에 </a:t>
            </a:r>
            <a:r>
              <a:rPr lang="ko-KR" altLang="en-US" sz="1400">
                <a:latin typeface="HY엽서L" panose="02030600000101010101" pitchFamily="18" charset="-127"/>
                <a:ea typeface="HY엽서L" panose="02030600000101010101" pitchFamily="18" charset="-127"/>
              </a:rPr>
              <a:t>현재 좌표 넣기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4D680E-724F-4BEF-8F1B-8BC222B65D2B}"/>
              </a:ext>
            </a:extLst>
          </p:cNvPr>
          <p:cNvSpPr txBox="1"/>
          <p:nvPr/>
        </p:nvSpPr>
        <p:spPr>
          <a:xfrm>
            <a:off x="5114689" y="3143063"/>
            <a:ext cx="307681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열 행 선입선출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475F0D-5E16-4565-8E65-0B6AA9C5A490}"/>
              </a:ext>
            </a:extLst>
          </p:cNvPr>
          <p:cNvSpPr txBox="1"/>
          <p:nvPr/>
        </p:nvSpPr>
        <p:spPr>
          <a:xfrm>
            <a:off x="5639236" y="3952042"/>
            <a:ext cx="19685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우하좌상 돌릴거에요</a:t>
            </a:r>
            <a:endParaRPr lang="en-US" altLang="ko-KR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주변확인</a:t>
            </a:r>
          </a:p>
        </p:txBody>
      </p:sp>
    </p:spTree>
    <p:extLst>
      <p:ext uri="{BB962C8B-B14F-4D97-AF65-F5344CB8AC3E}">
        <p14:creationId xmlns:p14="http://schemas.microsoft.com/office/powerpoint/2010/main" val="3511843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566737" y="85725"/>
            <a:ext cx="4325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번 문제 </a:t>
            </a:r>
            <a:r>
              <a:rPr lang="en-US" altLang="ko-KR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– </a:t>
            </a: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단지 번호 붙이기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6ED605-15C1-43EE-A726-9C2510CA9ADA}"/>
              </a:ext>
            </a:extLst>
          </p:cNvPr>
          <p:cNvSpPr txBox="1"/>
          <p:nvPr/>
        </p:nvSpPr>
        <p:spPr>
          <a:xfrm>
            <a:off x="7315200" y="1985139"/>
            <a:ext cx="10795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정렬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4DF82F-D3AD-4C86-9C4F-1F84E170D983}"/>
              </a:ext>
            </a:extLst>
          </p:cNvPr>
          <p:cNvSpPr txBox="1"/>
          <p:nvPr/>
        </p:nvSpPr>
        <p:spPr>
          <a:xfrm>
            <a:off x="901700" y="198513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(houses +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houses + houseNumber +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houseNumber);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&lt;= houseNumber; i++) 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houses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4D43E-515B-4A7F-82AD-AFC308CED101}"/>
              </a:ext>
            </a:extLst>
          </p:cNvPr>
          <p:cNvSpPr txBox="1"/>
          <p:nvPr/>
        </p:nvSpPr>
        <p:spPr>
          <a:xfrm>
            <a:off x="6076950" y="2569339"/>
            <a:ext cx="10795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HY엽서L" panose="02030600000101010101" pitchFamily="18" charset="-127"/>
                <a:ea typeface="HY엽서L" panose="02030600000101010101" pitchFamily="18" charset="-127"/>
              </a:rPr>
              <a:t>단지 수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2568B1-1053-4715-9F27-F7A7D7AE7A1E}"/>
              </a:ext>
            </a:extLst>
          </p:cNvPr>
          <p:cNvSpPr txBox="1"/>
          <p:nvPr/>
        </p:nvSpPr>
        <p:spPr>
          <a:xfrm>
            <a:off x="6775450" y="3153539"/>
            <a:ext cx="16192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세대 수 오름차순 </a:t>
            </a:r>
          </a:p>
        </p:txBody>
      </p:sp>
    </p:spTree>
    <p:extLst>
      <p:ext uri="{BB962C8B-B14F-4D97-AF65-F5344CB8AC3E}">
        <p14:creationId xmlns:p14="http://schemas.microsoft.com/office/powerpoint/2010/main" val="270809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2140</TotalTime>
  <Words>1063</Words>
  <Application>Microsoft Office PowerPoint</Application>
  <PresentationFormat>와이드스크린</PresentationFormat>
  <Paragraphs>173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HY엽서L</vt:lpstr>
      <vt:lpstr>Arial</vt:lpstr>
      <vt:lpstr>Century Schoolbook</vt:lpstr>
      <vt:lpstr>Consolas</vt:lpstr>
      <vt:lpstr>Wingdings 2</vt:lpstr>
      <vt:lpstr>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강도희</dc:creator>
  <cp:lastModifiedBy>강도희</cp:lastModifiedBy>
  <cp:revision>11</cp:revision>
  <dcterms:created xsi:type="dcterms:W3CDTF">2021-08-24T04:32:21Z</dcterms:created>
  <dcterms:modified xsi:type="dcterms:W3CDTF">2021-08-29T07:44:13Z</dcterms:modified>
</cp:coreProperties>
</file>