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75" r:id="rId3"/>
    <p:sldId id="276" r:id="rId4"/>
    <p:sldId id="277" r:id="rId5"/>
    <p:sldId id="278" r:id="rId6"/>
    <p:sldId id="27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392B761-6608-49DB-B426-35CE21277FE0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0216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594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810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99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7633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62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04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455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90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60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791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392B761-6608-49DB-B426-35CE21277FE0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28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7" y="85725"/>
            <a:ext cx="4325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3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음식물 피하기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DA29D4-7907-41A7-B6A2-4794BBBA4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768864"/>
            <a:ext cx="11360455" cy="28376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ED605-15C1-43EE-A726-9C2510CA9ADA}"/>
              </a:ext>
            </a:extLst>
          </p:cNvPr>
          <p:cNvSpPr txBox="1"/>
          <p:nvPr/>
        </p:nvSpPr>
        <p:spPr>
          <a:xfrm>
            <a:off x="5414121" y="2797675"/>
            <a:ext cx="445308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HY엽서L" panose="02030600000101010101" pitchFamily="18" charset="-127"/>
                <a:ea typeface="HY엽서L" panose="02030600000101010101" pitchFamily="18" charset="-127"/>
              </a:rPr>
              <a:t>근처에 떨어진 음식물은 뭉쳐져 큰 음식물이 된다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9E180A-3A24-47C2-B362-9F99846DDADE}"/>
              </a:ext>
            </a:extLst>
          </p:cNvPr>
          <p:cNvSpPr txBox="1"/>
          <p:nvPr/>
        </p:nvSpPr>
        <p:spPr>
          <a:xfrm>
            <a:off x="5616397" y="4173037"/>
            <a:ext cx="21726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HY엽서L" panose="02030600000101010101" pitchFamily="18" charset="-127"/>
                <a:ea typeface="HY엽서L" panose="02030600000101010101" pitchFamily="18" charset="-127"/>
              </a:rPr>
              <a:t>젤 큰 덩이만 피할거다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071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7" y="85725"/>
            <a:ext cx="4325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3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음식물 피하기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DD784A-8D5A-455D-B798-B82E454AB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73" y="1064826"/>
            <a:ext cx="9741045" cy="47283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ED605-15C1-43EE-A726-9C2510CA9ADA}"/>
              </a:ext>
            </a:extLst>
          </p:cNvPr>
          <p:cNvSpPr txBox="1"/>
          <p:nvPr/>
        </p:nvSpPr>
        <p:spPr>
          <a:xfrm>
            <a:off x="2978492" y="1869113"/>
            <a:ext cx="402913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세로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		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가로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				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쓰레기개수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E000BE-DE15-4873-B4D6-0DFE0D31395D}"/>
              </a:ext>
            </a:extLst>
          </p:cNvPr>
          <p:cNvSpPr txBox="1"/>
          <p:nvPr/>
        </p:nvSpPr>
        <p:spPr>
          <a:xfrm>
            <a:off x="8791977" y="1911679"/>
            <a:ext cx="117498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음식물 좌표</a:t>
            </a:r>
          </a:p>
        </p:txBody>
      </p:sp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A129BBA2-8DB7-47FE-B7BE-A56432539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123792"/>
              </p:ext>
            </p:extLst>
          </p:nvPr>
        </p:nvGraphicFramePr>
        <p:xfrm>
          <a:off x="3506536" y="2694326"/>
          <a:ext cx="3301128" cy="1357416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825282">
                  <a:extLst>
                    <a:ext uri="{9D8B030D-6E8A-4147-A177-3AD203B41FA5}">
                      <a16:colId xmlns:a16="http://schemas.microsoft.com/office/drawing/2014/main" val="4157834398"/>
                    </a:ext>
                  </a:extLst>
                </a:gridCol>
                <a:gridCol w="825282">
                  <a:extLst>
                    <a:ext uri="{9D8B030D-6E8A-4147-A177-3AD203B41FA5}">
                      <a16:colId xmlns:a16="http://schemas.microsoft.com/office/drawing/2014/main" val="2147722502"/>
                    </a:ext>
                  </a:extLst>
                </a:gridCol>
                <a:gridCol w="825282">
                  <a:extLst>
                    <a:ext uri="{9D8B030D-6E8A-4147-A177-3AD203B41FA5}">
                      <a16:colId xmlns:a16="http://schemas.microsoft.com/office/drawing/2014/main" val="2027880873"/>
                    </a:ext>
                  </a:extLst>
                </a:gridCol>
                <a:gridCol w="825282">
                  <a:extLst>
                    <a:ext uri="{9D8B030D-6E8A-4147-A177-3AD203B41FA5}">
                      <a16:colId xmlns:a16="http://schemas.microsoft.com/office/drawing/2014/main" val="3744223146"/>
                    </a:ext>
                  </a:extLst>
                </a:gridCol>
              </a:tblGrid>
              <a:tr h="452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(1,3)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(1,4)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276986"/>
                  </a:ext>
                </a:extLst>
              </a:tr>
              <a:tr h="452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(2,1)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(2,2)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(2,3)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(2,4)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2912131"/>
                  </a:ext>
                </a:extLst>
              </a:tr>
              <a:tr h="452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(3,1)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(3,2)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(3,3)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(3,4)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458929"/>
                  </a:ext>
                </a:extLst>
              </a:tr>
            </a:tbl>
          </a:graphicData>
        </a:graphic>
      </p:graphicFrame>
      <p:sp>
        <p:nvSpPr>
          <p:cNvPr id="7" name="구름 6">
            <a:extLst>
              <a:ext uri="{FF2B5EF4-FFF2-40B4-BE49-F238E27FC236}">
                <a16:creationId xmlns:a16="http://schemas.microsoft.com/office/drawing/2014/main" id="{19601551-36B3-43D0-96DA-F70594896C77}"/>
              </a:ext>
            </a:extLst>
          </p:cNvPr>
          <p:cNvSpPr/>
          <p:nvPr/>
        </p:nvSpPr>
        <p:spPr>
          <a:xfrm>
            <a:off x="4477671" y="3653733"/>
            <a:ext cx="532015" cy="3813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구름 12">
            <a:extLst>
              <a:ext uri="{FF2B5EF4-FFF2-40B4-BE49-F238E27FC236}">
                <a16:creationId xmlns:a16="http://schemas.microsoft.com/office/drawing/2014/main" id="{3D186A8D-EC3A-4062-ABB0-D942BCE7A460}"/>
              </a:ext>
            </a:extLst>
          </p:cNvPr>
          <p:cNvSpPr/>
          <p:nvPr/>
        </p:nvSpPr>
        <p:spPr>
          <a:xfrm>
            <a:off x="4477671" y="3174460"/>
            <a:ext cx="532015" cy="3813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구름 13">
            <a:extLst>
              <a:ext uri="{FF2B5EF4-FFF2-40B4-BE49-F238E27FC236}">
                <a16:creationId xmlns:a16="http://schemas.microsoft.com/office/drawing/2014/main" id="{2933C296-3422-4926-BD9D-F63F00D21853}"/>
              </a:ext>
            </a:extLst>
          </p:cNvPr>
          <p:cNvSpPr/>
          <p:nvPr/>
        </p:nvSpPr>
        <p:spPr>
          <a:xfrm>
            <a:off x="3654711" y="3642757"/>
            <a:ext cx="532015" cy="3813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구름 14">
            <a:extLst>
              <a:ext uri="{FF2B5EF4-FFF2-40B4-BE49-F238E27FC236}">
                <a16:creationId xmlns:a16="http://schemas.microsoft.com/office/drawing/2014/main" id="{B671AA19-2449-47E6-9C30-136284AB7346}"/>
              </a:ext>
            </a:extLst>
          </p:cNvPr>
          <p:cNvSpPr/>
          <p:nvPr/>
        </p:nvSpPr>
        <p:spPr>
          <a:xfrm>
            <a:off x="5322680" y="3174459"/>
            <a:ext cx="532015" cy="3813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구름 15">
            <a:extLst>
              <a:ext uri="{FF2B5EF4-FFF2-40B4-BE49-F238E27FC236}">
                <a16:creationId xmlns:a16="http://schemas.microsoft.com/office/drawing/2014/main" id="{8B58960A-3507-4783-B818-5E3B927991DB}"/>
              </a:ext>
            </a:extLst>
          </p:cNvPr>
          <p:cNvSpPr/>
          <p:nvPr/>
        </p:nvSpPr>
        <p:spPr>
          <a:xfrm>
            <a:off x="3654711" y="2732798"/>
            <a:ext cx="532015" cy="3813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358B8387-B1A2-4D72-9C1B-D4B2A519886F}"/>
              </a:ext>
            </a:extLst>
          </p:cNvPr>
          <p:cNvSpPr/>
          <p:nvPr/>
        </p:nvSpPr>
        <p:spPr>
          <a:xfrm>
            <a:off x="3341118" y="3066545"/>
            <a:ext cx="2793334" cy="1043216"/>
          </a:xfrm>
          <a:custGeom>
            <a:avLst/>
            <a:gdLst>
              <a:gd name="connsiteX0" fmla="*/ 948249 w 2793334"/>
              <a:gd name="connsiteY0" fmla="*/ 42415 h 1043216"/>
              <a:gd name="connsiteX1" fmla="*/ 1787835 w 2793334"/>
              <a:gd name="connsiteY1" fmla="*/ 25790 h 1043216"/>
              <a:gd name="connsiteX2" fmla="*/ 2693922 w 2793334"/>
              <a:gd name="connsiteY2" fmla="*/ 42415 h 1043216"/>
              <a:gd name="connsiteX3" fmla="*/ 2668984 w 2793334"/>
              <a:gd name="connsiteY3" fmla="*/ 532866 h 1043216"/>
              <a:gd name="connsiteX4" fmla="*/ 1796147 w 2793334"/>
              <a:gd name="connsiteY4" fmla="*/ 566117 h 1043216"/>
              <a:gd name="connsiteX5" fmla="*/ 1787835 w 2793334"/>
              <a:gd name="connsiteY5" fmla="*/ 1015004 h 1043216"/>
              <a:gd name="connsiteX6" fmla="*/ 1023064 w 2793334"/>
              <a:gd name="connsiteY6" fmla="*/ 998379 h 1043216"/>
              <a:gd name="connsiteX7" fmla="*/ 83726 w 2793334"/>
              <a:gd name="connsiteY7" fmla="*/ 990066 h 1043216"/>
              <a:gd name="connsiteX8" fmla="*/ 150227 w 2793334"/>
              <a:gd name="connsiteY8" fmla="*/ 591055 h 1043216"/>
              <a:gd name="connsiteX9" fmla="*/ 1006438 w 2793334"/>
              <a:gd name="connsiteY9" fmla="*/ 532866 h 1043216"/>
              <a:gd name="connsiteX10" fmla="*/ 948249 w 2793334"/>
              <a:gd name="connsiteY10" fmla="*/ 42415 h 1043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93334" h="1043216">
                <a:moveTo>
                  <a:pt x="948249" y="42415"/>
                </a:moveTo>
                <a:cubicBezTo>
                  <a:pt x="1078482" y="-42098"/>
                  <a:pt x="1496890" y="25790"/>
                  <a:pt x="1787835" y="25790"/>
                </a:cubicBezTo>
                <a:cubicBezTo>
                  <a:pt x="2078780" y="25790"/>
                  <a:pt x="2547064" y="-42098"/>
                  <a:pt x="2693922" y="42415"/>
                </a:cubicBezTo>
                <a:cubicBezTo>
                  <a:pt x="2840780" y="126928"/>
                  <a:pt x="2818613" y="445582"/>
                  <a:pt x="2668984" y="532866"/>
                </a:cubicBezTo>
                <a:cubicBezTo>
                  <a:pt x="2519355" y="620150"/>
                  <a:pt x="1943005" y="485761"/>
                  <a:pt x="1796147" y="566117"/>
                </a:cubicBezTo>
                <a:cubicBezTo>
                  <a:pt x="1649289" y="646473"/>
                  <a:pt x="1916682" y="942960"/>
                  <a:pt x="1787835" y="1015004"/>
                </a:cubicBezTo>
                <a:cubicBezTo>
                  <a:pt x="1658988" y="1087048"/>
                  <a:pt x="1023064" y="998379"/>
                  <a:pt x="1023064" y="998379"/>
                </a:cubicBezTo>
                <a:cubicBezTo>
                  <a:pt x="739046" y="994223"/>
                  <a:pt x="229199" y="1057953"/>
                  <a:pt x="83726" y="990066"/>
                </a:cubicBezTo>
                <a:cubicBezTo>
                  <a:pt x="-61747" y="922179"/>
                  <a:pt x="-3558" y="667255"/>
                  <a:pt x="150227" y="591055"/>
                </a:cubicBezTo>
                <a:cubicBezTo>
                  <a:pt x="304012" y="514855"/>
                  <a:pt x="876205" y="618764"/>
                  <a:pt x="1006438" y="532866"/>
                </a:cubicBezTo>
                <a:cubicBezTo>
                  <a:pt x="1136671" y="446968"/>
                  <a:pt x="818016" y="126928"/>
                  <a:pt x="948249" y="42415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35622E-8D10-40FD-8653-393D66ED8EC1}"/>
              </a:ext>
            </a:extLst>
          </p:cNvPr>
          <p:cNvSpPr txBox="1"/>
          <p:nvPr/>
        </p:nvSpPr>
        <p:spPr>
          <a:xfrm>
            <a:off x="4304547" y="4319420"/>
            <a:ext cx="182990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4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개가 뭉친 큰 덩이</a:t>
            </a:r>
          </a:p>
        </p:txBody>
      </p:sp>
    </p:spTree>
    <p:extLst>
      <p:ext uri="{BB962C8B-B14F-4D97-AF65-F5344CB8AC3E}">
        <p14:creationId xmlns:p14="http://schemas.microsoft.com/office/powerpoint/2010/main" val="2057498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13" grpId="0" animBg="1"/>
      <p:bldP spid="14" grpId="0" animBg="1"/>
      <p:bldP spid="15" grpId="0" animBg="1"/>
      <p:bldP spid="16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7" y="85725"/>
            <a:ext cx="3065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엽서L" panose="02030600000101010101" pitchFamily="18" charset="-127"/>
                <a:ea typeface="HY엽서L" panose="02030600000101010101" pitchFamily="18" charset="-127"/>
              </a:rPr>
              <a:t>3</a:t>
            </a:r>
            <a:r>
              <a:rPr lang="ko-KR" altLang="en-US" sz="1600" dirty="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1600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sz="1600" dirty="0">
                <a:latin typeface="HY엽서L" panose="02030600000101010101" pitchFamily="18" charset="-127"/>
                <a:ea typeface="HY엽서L" panose="02030600000101010101" pitchFamily="18" charset="-127"/>
              </a:rPr>
              <a:t>음식물 피하기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954EB0-E3D4-4F59-9323-8BD8CB95B581}"/>
              </a:ext>
            </a:extLst>
          </p:cNvPr>
          <p:cNvSpPr txBox="1"/>
          <p:nvPr/>
        </p:nvSpPr>
        <p:spPr>
          <a:xfrm>
            <a:off x="3047308" y="1158114"/>
            <a:ext cx="609738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&lt;algorithm&gt;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N, M, K;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dx[] = {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  <a:endParaRPr lang="en-US" altLang="ko-KR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dy[] = {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max_size;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new_size;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E000BE-DE15-4873-B4D6-0DFE0D31395D}"/>
              </a:ext>
            </a:extLst>
          </p:cNvPr>
          <p:cNvSpPr txBox="1"/>
          <p:nvPr/>
        </p:nvSpPr>
        <p:spPr>
          <a:xfrm>
            <a:off x="6073772" y="2387947"/>
            <a:ext cx="346929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코레스코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 콘도미니엄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8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층 통로 크기 </a:t>
            </a:r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NXM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와 쓰레기 개수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K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096DCA-C9A1-4E0E-85BD-0185573FB0DA}"/>
              </a:ext>
            </a:extLst>
          </p:cNvPr>
          <p:cNvSpPr txBox="1"/>
          <p:nvPr/>
        </p:nvSpPr>
        <p:spPr>
          <a:xfrm>
            <a:off x="6483867" y="2910311"/>
            <a:ext cx="76483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HY엽서L" panose="02030600000101010101" pitchFamily="18" charset="-127"/>
                <a:ea typeface="HY엽서L" panose="02030600000101010101" pitchFamily="18" charset="-127"/>
              </a:rPr>
              <a:t>통로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EFF9F3-F833-4F1D-A0C4-E81A86B8FF80}"/>
              </a:ext>
            </a:extLst>
          </p:cNvPr>
          <p:cNvSpPr txBox="1"/>
          <p:nvPr/>
        </p:nvSpPr>
        <p:spPr>
          <a:xfrm>
            <a:off x="6744333" y="3218088"/>
            <a:ext cx="76483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HY엽서L" panose="02030600000101010101" pitchFamily="18" charset="-127"/>
                <a:ea typeface="HY엽서L" panose="02030600000101010101" pitchFamily="18" charset="-127"/>
              </a:rPr>
              <a:t>방문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0778F3-68F1-4BB8-A1E1-8E45110D49A3}"/>
              </a:ext>
            </a:extLst>
          </p:cNvPr>
          <p:cNvSpPr txBox="1"/>
          <p:nvPr/>
        </p:nvSpPr>
        <p:spPr>
          <a:xfrm>
            <a:off x="6634912" y="3758408"/>
            <a:ext cx="17485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많이 본 친구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906653-61ED-4B58-B508-444BA03F2D85}"/>
              </a:ext>
            </a:extLst>
          </p:cNvPr>
          <p:cNvSpPr txBox="1"/>
          <p:nvPr/>
        </p:nvSpPr>
        <p:spPr>
          <a:xfrm>
            <a:off x="5760661" y="4605649"/>
            <a:ext cx="17485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음식물 크기 저장</a:t>
            </a:r>
          </a:p>
        </p:txBody>
      </p:sp>
    </p:spTree>
    <p:extLst>
      <p:ext uri="{BB962C8B-B14F-4D97-AF65-F5344CB8AC3E}">
        <p14:creationId xmlns:p14="http://schemas.microsoft.com/office/powerpoint/2010/main" val="10506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7" y="85725"/>
            <a:ext cx="3065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엽서L" panose="02030600000101010101" pitchFamily="18" charset="-127"/>
                <a:ea typeface="HY엽서L" panose="02030600000101010101" pitchFamily="18" charset="-127"/>
              </a:rPr>
              <a:t>3</a:t>
            </a:r>
            <a:r>
              <a:rPr lang="ko-KR" altLang="en-US" sz="1600" dirty="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1600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sz="1600" dirty="0">
                <a:latin typeface="HY엽서L" panose="02030600000101010101" pitchFamily="18" charset="-127"/>
                <a:ea typeface="HY엽서L" panose="02030600000101010101" pitchFamily="18" charset="-127"/>
              </a:rPr>
              <a:t>음식물 피하기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0A2D88-BB3C-4461-AA36-BB23D91E9BD0}"/>
              </a:ext>
            </a:extLst>
          </p:cNvPr>
          <p:cNvSpPr txBox="1"/>
          <p:nvPr/>
        </p:nvSpPr>
        <p:spPr>
          <a:xfrm>
            <a:off x="928946" y="577053"/>
            <a:ext cx="7217525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cin &gt;&gt; N &gt;&gt; M &gt;&gt; K;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(K--) 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r, c;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cin &gt;&gt; r &gt;&gt; c;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[r][c] 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&lt;= N; i++) 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&lt;= M; j++) 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[i][j] ==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[i][j] ==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 	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(i,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j); 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	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(newSize &gt; bigSize){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			bigSize = newSize;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}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			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newSize 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bigSize;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E000BE-DE15-4873-B4D6-0DFE0D31395D}"/>
              </a:ext>
            </a:extLst>
          </p:cNvPr>
          <p:cNvSpPr txBox="1"/>
          <p:nvPr/>
        </p:nvSpPr>
        <p:spPr>
          <a:xfrm>
            <a:off x="4269910" y="577053"/>
            <a:ext cx="13661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HY엽서L" panose="02030600000101010101" pitchFamily="18" charset="-127"/>
                <a:ea typeface="HY엽서L" panose="02030600000101010101" pitchFamily="18" charset="-127"/>
              </a:rPr>
              <a:t>N, M, K 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받고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52029C-0940-4F94-8531-64BDCFD8A0FA}"/>
              </a:ext>
            </a:extLst>
          </p:cNvPr>
          <p:cNvSpPr txBox="1"/>
          <p:nvPr/>
        </p:nvSpPr>
        <p:spPr>
          <a:xfrm>
            <a:off x="4181241" y="1382002"/>
            <a:ext cx="16376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HY엽서L" panose="02030600000101010101" pitchFamily="18" charset="-127"/>
                <a:ea typeface="HY엽서L" panose="02030600000101010101" pitchFamily="18" charset="-127"/>
              </a:rPr>
              <a:t>쓰레기 좌표 넣고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1B7B9-6B3E-47F7-98EA-436EC2D2266F}"/>
              </a:ext>
            </a:extLst>
          </p:cNvPr>
          <p:cNvSpPr txBox="1"/>
          <p:nvPr/>
        </p:nvSpPr>
        <p:spPr>
          <a:xfrm>
            <a:off x="7700357" y="2904618"/>
            <a:ext cx="235804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쓰레기가 있고</a:t>
            </a:r>
            <a:endParaRPr lang="en-US" altLang="ko-KR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방문하지 않은 곳</a:t>
            </a:r>
            <a:endParaRPr lang="en-US" altLang="ko-KR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DFS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를 돌립니다</a:t>
            </a:r>
          </a:p>
        </p:txBody>
      </p:sp>
    </p:spTree>
    <p:extLst>
      <p:ext uri="{BB962C8B-B14F-4D97-AF65-F5344CB8AC3E}">
        <p14:creationId xmlns:p14="http://schemas.microsoft.com/office/powerpoint/2010/main" val="2938842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7" y="85725"/>
            <a:ext cx="3065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엽서L" panose="02030600000101010101" pitchFamily="18" charset="-127"/>
                <a:ea typeface="HY엽서L" panose="02030600000101010101" pitchFamily="18" charset="-127"/>
              </a:rPr>
              <a:t>3</a:t>
            </a:r>
            <a:r>
              <a:rPr lang="ko-KR" altLang="en-US" sz="1600" dirty="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1600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sz="1600" dirty="0">
                <a:latin typeface="HY엽서L" panose="02030600000101010101" pitchFamily="18" charset="-127"/>
                <a:ea typeface="HY엽서L" panose="02030600000101010101" pitchFamily="18" charset="-127"/>
              </a:rPr>
              <a:t>음식물 피하기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0EB8D0-9DA2-4ED6-9EAE-13E3768BA3B6}"/>
              </a:ext>
            </a:extLst>
          </p:cNvPr>
          <p:cNvSpPr txBox="1"/>
          <p:nvPr/>
        </p:nvSpPr>
        <p:spPr>
          <a:xfrm>
            <a:off x="1400175" y="961668"/>
            <a:ext cx="77343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[y][x] =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 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ny = y +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nx = x +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(ny&lt;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|| nx&lt;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|| ny&gt;N || nx&gt;M)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[ny][nx] ==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[ny][nx] ==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[ny][nx] =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newSize++;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(ny, nx);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E000BE-DE15-4873-B4D6-0DFE0D31395D}"/>
              </a:ext>
            </a:extLst>
          </p:cNvPr>
          <p:cNvSpPr txBox="1"/>
          <p:nvPr/>
        </p:nvSpPr>
        <p:spPr>
          <a:xfrm>
            <a:off x="6130056" y="1205703"/>
            <a:ext cx="13661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HY엽서L" panose="02030600000101010101" pitchFamily="18" charset="-127"/>
                <a:ea typeface="HY엽서L" panose="02030600000101010101" pitchFamily="18" charset="-127"/>
              </a:rPr>
              <a:t>방명록 남기고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209E66-A218-4A8D-8DDA-3360D2F554CA}"/>
              </a:ext>
            </a:extLst>
          </p:cNvPr>
          <p:cNvSpPr txBox="1"/>
          <p:nvPr/>
        </p:nvSpPr>
        <p:spPr>
          <a:xfrm>
            <a:off x="6196731" y="2050869"/>
            <a:ext cx="13661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상하좌우 확인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5CCA27-F7EC-466D-B142-272F4460666D}"/>
              </a:ext>
            </a:extLst>
          </p:cNvPr>
          <p:cNvSpPr txBox="1"/>
          <p:nvPr/>
        </p:nvSpPr>
        <p:spPr>
          <a:xfrm>
            <a:off x="8597030" y="3550283"/>
            <a:ext cx="206144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통로 안 쪽이고</a:t>
            </a:r>
            <a:endParaRPr lang="en-US" altLang="ko-KR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방문 안 한 곳이면</a:t>
            </a:r>
            <a:endParaRPr lang="en-US" altLang="ko-KR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C67583-C247-492A-9C04-DFC7D79882F2}"/>
              </a:ext>
            </a:extLst>
          </p:cNvPr>
          <p:cNvSpPr txBox="1"/>
          <p:nvPr/>
        </p:nvSpPr>
        <p:spPr>
          <a:xfrm>
            <a:off x="5099333" y="4417058"/>
            <a:ext cx="206144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쓰레기 크기 키우고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DFS</a:t>
            </a:r>
          </a:p>
        </p:txBody>
      </p:sp>
    </p:spTree>
    <p:extLst>
      <p:ext uri="{BB962C8B-B14F-4D97-AF65-F5344CB8AC3E}">
        <p14:creationId xmlns:p14="http://schemas.microsoft.com/office/powerpoint/2010/main" val="2829399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7" y="85725"/>
            <a:ext cx="3065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엽서L" panose="02030600000101010101" pitchFamily="18" charset="-127"/>
                <a:ea typeface="HY엽서L" panose="02030600000101010101" pitchFamily="18" charset="-127"/>
              </a:rPr>
              <a:t>3</a:t>
            </a:r>
            <a:r>
              <a:rPr lang="ko-KR" altLang="en-US" sz="1600" dirty="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1600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sz="1600" dirty="0">
                <a:latin typeface="HY엽서L" panose="02030600000101010101" pitchFamily="18" charset="-127"/>
                <a:ea typeface="HY엽서L" panose="02030600000101010101" pitchFamily="18" charset="-127"/>
              </a:rPr>
              <a:t>음식물 피하기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AFA49-6AEF-4FA1-BDC3-C3FAA4FC1371}"/>
              </a:ext>
            </a:extLst>
          </p:cNvPr>
          <p:cNvSpPr txBox="1"/>
          <p:nvPr/>
        </p:nvSpPr>
        <p:spPr>
          <a:xfrm>
            <a:off x="962024" y="1095018"/>
            <a:ext cx="76104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&lt;= N; i++) 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&lt;= M; j++) 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[i][j] ==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[i][j] ==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	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(i, j);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		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				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(newSize &gt; bigSize){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			bigSize = newSize;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			newSize 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bigSize;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E000BE-DE15-4873-B4D6-0DFE0D31395D}"/>
              </a:ext>
            </a:extLst>
          </p:cNvPr>
          <p:cNvSpPr txBox="1"/>
          <p:nvPr/>
        </p:nvSpPr>
        <p:spPr>
          <a:xfrm>
            <a:off x="6438031" y="2658896"/>
            <a:ext cx="16423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사이즈 갱신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98CDF8-DD65-48E8-9C6A-CA262BF434B3}"/>
              </a:ext>
            </a:extLst>
          </p:cNvPr>
          <p:cNvSpPr txBox="1"/>
          <p:nvPr/>
        </p:nvSpPr>
        <p:spPr>
          <a:xfrm>
            <a:off x="4084486" y="4539757"/>
            <a:ext cx="17130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제일 큰 값 출력</a:t>
            </a:r>
          </a:p>
        </p:txBody>
      </p:sp>
    </p:spTree>
    <p:extLst>
      <p:ext uri="{BB962C8B-B14F-4D97-AF65-F5344CB8AC3E}">
        <p14:creationId xmlns:p14="http://schemas.microsoft.com/office/powerpoint/2010/main" val="3349019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2141</TotalTime>
  <Words>880</Words>
  <Application>Microsoft Office PowerPoint</Application>
  <PresentationFormat>와이드스크린</PresentationFormat>
  <Paragraphs>107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HY엽서L</vt:lpstr>
      <vt:lpstr>Arial</vt:lpstr>
      <vt:lpstr>Century Schoolbook</vt:lpstr>
      <vt:lpstr>Consolas</vt:lpstr>
      <vt:lpstr>Wingdings 2</vt:lpstr>
      <vt:lpstr>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강도희</dc:creator>
  <cp:lastModifiedBy>강도희</cp:lastModifiedBy>
  <cp:revision>12</cp:revision>
  <dcterms:created xsi:type="dcterms:W3CDTF">2021-08-24T04:32:21Z</dcterms:created>
  <dcterms:modified xsi:type="dcterms:W3CDTF">2021-08-29T07:44:45Z</dcterms:modified>
</cp:coreProperties>
</file>