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5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259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퇴사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24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8A666-D07F-4AEE-9A01-0FE49DB4FE3D}"/>
              </a:ext>
            </a:extLst>
          </p:cNvPr>
          <p:cNvSpPr txBox="1"/>
          <p:nvPr/>
        </p:nvSpPr>
        <p:spPr>
          <a:xfrm>
            <a:off x="2852737" y="204802"/>
            <a:ext cx="2595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100">
                <a:latin typeface="HY엽서L" panose="02030600000101010101" pitchFamily="18" charset="-127"/>
                <a:ea typeface="HY엽서L" panose="02030600000101010101" pitchFamily="18" charset="-127"/>
              </a:rPr>
              <a:t>입사도 못 한 게 퇴사한다고</a:t>
            </a:r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1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1F9C88-6077-48F6-B0B3-9A86CDCA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761999"/>
            <a:ext cx="11816800" cy="5362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4433292" y="1288407"/>
            <a:ext cx="31581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백준이가 </a:t>
            </a:r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N+1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일째 되는 날 퇴사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60C0B-513A-458A-96EE-6EF29AC379C5}"/>
              </a:ext>
            </a:extLst>
          </p:cNvPr>
          <p:cNvSpPr txBox="1"/>
          <p:nvPr/>
        </p:nvSpPr>
        <p:spPr>
          <a:xfrm>
            <a:off x="7036593" y="1703823"/>
            <a:ext cx="25294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일</a:t>
            </a:r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동안 최대한 많은 상담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47E85-0F56-4ACF-B738-7C83936C073E}"/>
              </a:ext>
            </a:extLst>
          </p:cNvPr>
          <p:cNvSpPr txBox="1"/>
          <p:nvPr/>
        </p:nvSpPr>
        <p:spPr>
          <a:xfrm>
            <a:off x="7874379" y="2307187"/>
            <a:ext cx="25294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각 상담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완료 기간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 /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페이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P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B1259-970B-4EF1-96BF-867B34B0164E}"/>
              </a:ext>
            </a:extLst>
          </p:cNvPr>
          <p:cNvSpPr txBox="1"/>
          <p:nvPr/>
        </p:nvSpPr>
        <p:spPr>
          <a:xfrm>
            <a:off x="5776175" y="4177140"/>
            <a:ext cx="35014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시작하면 </a:t>
            </a:r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T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가</a:t>
            </a:r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끝날 때까지 다른 상담 못함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F50DB-A6C4-47A9-8AB2-E30954223C1C}"/>
              </a:ext>
            </a:extLst>
          </p:cNvPr>
          <p:cNvSpPr txBox="1"/>
          <p:nvPr/>
        </p:nvSpPr>
        <p:spPr>
          <a:xfrm>
            <a:off x="5588978" y="4847182"/>
            <a:ext cx="22925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마지막날인 </a:t>
            </a:r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7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일에 </a:t>
            </a:r>
            <a:r>
              <a:rPr lang="ko-KR" altLang="en-US" sz="1400" err="1">
                <a:latin typeface="HY엽서L" panose="02030600000101010101" pitchFamily="18" charset="-127"/>
                <a:ea typeface="HY엽서L" panose="02030600000101010101" pitchFamily="18" charset="-127"/>
              </a:rPr>
              <a:t>이틀치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 상담 못함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95B42-25AB-4B70-BEFE-587EF5D6737A}"/>
              </a:ext>
            </a:extLst>
          </p:cNvPr>
          <p:cNvSpPr txBox="1"/>
          <p:nvPr/>
        </p:nvSpPr>
        <p:spPr>
          <a:xfrm>
            <a:off x="8111239" y="4892567"/>
            <a:ext cx="22925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6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일은 퇴사 후에 </a:t>
            </a:r>
            <a:r>
              <a:rPr lang="ko-KR" altLang="en-US" sz="1400" err="1">
                <a:latin typeface="HY엽서L" panose="02030600000101010101" pitchFamily="18" charset="-127"/>
                <a:ea typeface="HY엽서L" panose="02030600000101010101" pitchFamily="18" charset="-127"/>
              </a:rPr>
              <a:t>상담해줘야해서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 못함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E817-3D79-4EFE-AA49-A45D079454DA}"/>
              </a:ext>
            </a:extLst>
          </p:cNvPr>
          <p:cNvSpPr txBox="1"/>
          <p:nvPr/>
        </p:nvSpPr>
        <p:spPr>
          <a:xfrm>
            <a:off x="6735250" y="5739316"/>
            <a:ext cx="15610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highlight>
                  <a:srgbClr val="FF0000"/>
                </a:highlight>
                <a:latin typeface="HY엽서L" panose="02030600000101010101" pitchFamily="18" charset="-127"/>
                <a:ea typeface="HY엽서L" panose="02030600000101010101" pitchFamily="18" charset="-127"/>
              </a:rPr>
              <a:t>최대 이익 구하기</a:t>
            </a:r>
          </a:p>
        </p:txBody>
      </p:sp>
    </p:spTree>
    <p:extLst>
      <p:ext uri="{BB962C8B-B14F-4D97-AF65-F5344CB8AC3E}">
        <p14:creationId xmlns:p14="http://schemas.microsoft.com/office/powerpoint/2010/main" val="377213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259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퇴사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24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8A666-D07F-4AEE-9A01-0FE49DB4FE3D}"/>
              </a:ext>
            </a:extLst>
          </p:cNvPr>
          <p:cNvSpPr txBox="1"/>
          <p:nvPr/>
        </p:nvSpPr>
        <p:spPr>
          <a:xfrm>
            <a:off x="2852737" y="204802"/>
            <a:ext cx="2595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100">
                <a:latin typeface="HY엽서L" panose="02030600000101010101" pitchFamily="18" charset="-127"/>
                <a:ea typeface="HY엽서L" panose="02030600000101010101" pitchFamily="18" charset="-127"/>
              </a:rPr>
              <a:t>입사도 못 한 게 퇴사한다고</a:t>
            </a:r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1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C942299-48B8-44F6-B8D3-B7A8E9F0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890260"/>
            <a:ext cx="10748963" cy="5342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1671044" y="4009853"/>
            <a:ext cx="31581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퇴사 전날 </a:t>
            </a:r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= 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일하는 마지막 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73624-45E6-4B51-8B39-EFA32AFF8F60}"/>
              </a:ext>
            </a:extLst>
          </p:cNvPr>
          <p:cNvSpPr txBox="1"/>
          <p:nvPr/>
        </p:nvSpPr>
        <p:spPr>
          <a:xfrm>
            <a:off x="1671043" y="4314623"/>
            <a:ext cx="3158133" cy="16722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000">
                <a:latin typeface="HY엽서L" panose="02030600000101010101" pitchFamily="18" charset="-127"/>
                <a:ea typeface="HY엽서L" panose="02030600000101010101" pitchFamily="18" charset="-127"/>
              </a:rPr>
              <a:t>일 </a:t>
            </a:r>
            <a:r>
              <a:rPr lang="en-US" altLang="ko-KR" sz="1000">
                <a:latin typeface="HY엽서L" panose="02030600000101010101" pitchFamily="18" charset="-127"/>
                <a:ea typeface="HY엽서L" panose="02030600000101010101" pitchFamily="18" charset="-127"/>
              </a:rPr>
              <a:t>= 10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000">
                <a:latin typeface="HY엽서L" panose="02030600000101010101" pitchFamily="18" charset="-127"/>
                <a:ea typeface="HY엽서L" panose="02030600000101010101" pitchFamily="18" charset="-127"/>
              </a:rPr>
              <a:t>일 </a:t>
            </a:r>
            <a:r>
              <a:rPr lang="en-US" altLang="ko-KR" sz="1000">
                <a:latin typeface="HY엽서L" panose="02030600000101010101" pitchFamily="18" charset="-127"/>
                <a:ea typeface="HY엽서L" panose="02030600000101010101" pitchFamily="18" charset="-127"/>
              </a:rPr>
              <a:t>= 20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000">
                <a:latin typeface="HY엽서L" panose="02030600000101010101" pitchFamily="18" charset="-127"/>
                <a:ea typeface="HY엽서L" panose="02030600000101010101" pitchFamily="18" charset="-127"/>
              </a:rPr>
              <a:t>일 </a:t>
            </a:r>
            <a:r>
              <a:rPr lang="en-US" altLang="ko-KR" sz="1000">
                <a:latin typeface="HY엽서L" panose="02030600000101010101" pitchFamily="18" charset="-127"/>
                <a:ea typeface="HY엽서L" panose="02030600000101010101" pitchFamily="18" charset="-127"/>
              </a:rPr>
              <a:t>=15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HY엽서L" panose="02030600000101010101" pitchFamily="18" charset="-127"/>
                <a:ea typeface="HY엽서L" panose="02030600000101010101" pitchFamily="18" charset="-127"/>
              </a:rPr>
              <a:t>이틀 치 일 안 해</a:t>
            </a:r>
            <a:r>
              <a:rPr lang="en-US" altLang="ko-KR" sz="1000">
                <a:latin typeface="HY엽서L" panose="02030600000101010101" pitchFamily="18" charset="-127"/>
                <a:ea typeface="HY엽서L" panose="02030600000101010101" pitchFamily="18" charset="-127"/>
              </a:rPr>
              <a:t>!</a:t>
            </a:r>
            <a:endParaRPr lang="ko-KR" altLang="en-US" sz="10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55FC4-D588-44F3-9E01-473E87100F5C}"/>
              </a:ext>
            </a:extLst>
          </p:cNvPr>
          <p:cNvSpPr txBox="1"/>
          <p:nvPr/>
        </p:nvSpPr>
        <p:spPr>
          <a:xfrm>
            <a:off x="7048201" y="4160734"/>
            <a:ext cx="16957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10+20+15=45</a:t>
            </a:r>
            <a:endParaRPr lang="ko-KR" altLang="en-US" sz="14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0487C8A-4B24-480E-9FB2-5E91906FC843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4829176" y="4468511"/>
            <a:ext cx="3066900" cy="6822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2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259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퇴사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24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8A666-D07F-4AEE-9A01-0FE49DB4FE3D}"/>
              </a:ext>
            </a:extLst>
          </p:cNvPr>
          <p:cNvSpPr txBox="1"/>
          <p:nvPr/>
        </p:nvSpPr>
        <p:spPr>
          <a:xfrm>
            <a:off x="2852737" y="204802"/>
            <a:ext cx="2595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100">
                <a:latin typeface="HY엽서L" panose="02030600000101010101" pitchFamily="18" charset="-127"/>
                <a:ea typeface="HY엽서L" panose="02030600000101010101" pitchFamily="18" charset="-127"/>
              </a:rPr>
              <a:t>입사도 못 한 게 퇴사한다고</a:t>
            </a:r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1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AF267-82C9-47D8-B9B2-33DA130C2DBA}"/>
              </a:ext>
            </a:extLst>
          </p:cNvPr>
          <p:cNvSpPr txBox="1"/>
          <p:nvPr/>
        </p:nvSpPr>
        <p:spPr>
          <a:xfrm>
            <a:off x="1638300" y="585489"/>
            <a:ext cx="6096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 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cin &gt;&gt; N;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&lt;= N; i++){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cin &gt;&gt;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&gt;&gt;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N; i &gt;=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-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N){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 +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[i]]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i+</a:t>
            </a:r>
            <a:r>
              <a:rPr lang="en-US" altLang="ko-KR" sz="14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9AE35-A251-49FF-B148-74E38AAAB9B2}"/>
              </a:ext>
            </a:extLst>
          </p:cNvPr>
          <p:cNvSpPr txBox="1"/>
          <p:nvPr/>
        </p:nvSpPr>
        <p:spPr>
          <a:xfrm>
            <a:off x="3419176" y="1522309"/>
            <a:ext cx="29435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아까 최대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15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라고 했으니까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8A6A-A836-458D-9022-9D7E162572CF}"/>
              </a:ext>
            </a:extLst>
          </p:cNvPr>
          <p:cNvSpPr txBox="1"/>
          <p:nvPr/>
        </p:nvSpPr>
        <p:spPr>
          <a:xfrm>
            <a:off x="5190826" y="2598713"/>
            <a:ext cx="23529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퇴사 일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일하는 기간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받고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CD358-6524-4372-8BEA-4F157F3D246D}"/>
              </a:ext>
            </a:extLst>
          </p:cNvPr>
          <p:cNvSpPr txBox="1"/>
          <p:nvPr/>
        </p:nvSpPr>
        <p:spPr>
          <a:xfrm>
            <a:off x="5405288" y="3025567"/>
            <a:ext cx="23290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걸리는 기간 </a:t>
            </a:r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/ 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페이 받고</a:t>
            </a:r>
          </a:p>
        </p:txBody>
      </p:sp>
    </p:spTree>
    <p:extLst>
      <p:ext uri="{BB962C8B-B14F-4D97-AF65-F5344CB8AC3E}">
        <p14:creationId xmlns:p14="http://schemas.microsoft.com/office/powerpoint/2010/main" val="233636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259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퇴사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24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8A666-D07F-4AEE-9A01-0FE49DB4FE3D}"/>
              </a:ext>
            </a:extLst>
          </p:cNvPr>
          <p:cNvSpPr txBox="1"/>
          <p:nvPr/>
        </p:nvSpPr>
        <p:spPr>
          <a:xfrm>
            <a:off x="2852737" y="204802"/>
            <a:ext cx="2595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100">
                <a:latin typeface="HY엽서L" panose="02030600000101010101" pitchFamily="18" charset="-127"/>
                <a:ea typeface="HY엽서L" panose="02030600000101010101" pitchFamily="18" charset="-127"/>
              </a:rPr>
              <a:t>입사도 못 한 게 퇴사한다고</a:t>
            </a:r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1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AF267-82C9-47D8-B9B2-33DA130C2DBA}"/>
              </a:ext>
            </a:extLst>
          </p:cNvPr>
          <p:cNvSpPr txBox="1"/>
          <p:nvPr/>
        </p:nvSpPr>
        <p:spPr>
          <a:xfrm>
            <a:off x="1638300" y="585489"/>
            <a:ext cx="6096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 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cin &gt;&gt; N;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&lt;= N; i++){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cin &gt;&gt;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&gt;&gt;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N; i &gt;=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-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N){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 +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[i]]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i+</a:t>
            </a:r>
            <a:r>
              <a:rPr lang="en-US" altLang="ko-KR" sz="14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0E87A-5AC6-4AE3-8610-5B2A8E859A8B}"/>
              </a:ext>
            </a:extLst>
          </p:cNvPr>
          <p:cNvSpPr txBox="1"/>
          <p:nvPr/>
        </p:nvSpPr>
        <p:spPr>
          <a:xfrm>
            <a:off x="907181" y="2712350"/>
            <a:ext cx="451023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얘를 저번 회의실 </a:t>
            </a:r>
            <a:r>
              <a:rPr lang="ko-KR" altLang="en-US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문제랑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똑같이 생각하면 안 되는 게 회의실 문제는 </a:t>
            </a:r>
            <a:r>
              <a:rPr lang="ko-KR" altLang="en-US" sz="1400" dirty="0">
                <a:highlight>
                  <a:srgbClr val="800080"/>
                </a:highlight>
                <a:latin typeface="HY엽서L" panose="02030600000101010101" pitchFamily="18" charset="-127"/>
                <a:ea typeface="HY엽서L" panose="02030600000101010101" pitchFamily="18" charset="-127"/>
              </a:rPr>
              <a:t>최대 회의 개수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지만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얘는 </a:t>
            </a:r>
            <a:r>
              <a:rPr lang="ko-KR" altLang="en-US" sz="1400" dirty="0">
                <a:highlight>
                  <a:srgbClr val="008000"/>
                </a:highlight>
                <a:latin typeface="HY엽서L" panose="02030600000101010101" pitchFamily="18" charset="-127"/>
                <a:ea typeface="HY엽서L" panose="02030600000101010101" pitchFamily="18" charset="-127"/>
              </a:rPr>
              <a:t>최대 이익을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내고 퇴사하는 법이라서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!!</a:t>
            </a:r>
          </a:p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끝에서부터 더해서 비교해가며 계산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32FF1-E50B-4265-9438-FF2E2D8DBDC5}"/>
              </a:ext>
            </a:extLst>
          </p:cNvPr>
          <p:cNvSpPr txBox="1"/>
          <p:nvPr/>
        </p:nvSpPr>
        <p:spPr>
          <a:xfrm>
            <a:off x="5076825" y="3866940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만약 퇴사일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상담기간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-1(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당일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이 퇴사일보다 크면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53E9F-4629-41C9-9CE0-67FB2A2C7760}"/>
              </a:ext>
            </a:extLst>
          </p:cNvPr>
          <p:cNvSpPr txBox="1"/>
          <p:nvPr/>
        </p:nvSpPr>
        <p:spPr>
          <a:xfrm>
            <a:off x="5076825" y="4128372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7+(2-1)&gt;7 = 8&gt;7 = True	      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09A1CBBB-233C-4C34-9EF1-C16829693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05" r="91625"/>
          <a:stretch/>
        </p:blipFill>
        <p:spPr>
          <a:xfrm>
            <a:off x="6096000" y="1595860"/>
            <a:ext cx="900262" cy="22329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50A93B-FCE8-4365-A3A4-892065103B06}"/>
              </a:ext>
            </a:extLst>
          </p:cNvPr>
          <p:cNvSpPr txBox="1"/>
          <p:nvPr/>
        </p:nvSpPr>
        <p:spPr>
          <a:xfrm>
            <a:off x="5076824" y="4436149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dp[7]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dp[8] == 0	      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EECDE7-1564-4C5B-BE0D-E9ED4E8636FE}"/>
              </a:ext>
            </a:extLst>
          </p:cNvPr>
          <p:cNvSpPr txBox="1"/>
          <p:nvPr/>
        </p:nvSpPr>
        <p:spPr>
          <a:xfrm>
            <a:off x="6996262" y="4542321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6+(4-1)&gt;7 = 10&gt;7 = True	      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F5481F-24EA-4B90-8D7D-D36263D07EC7}"/>
              </a:ext>
            </a:extLst>
          </p:cNvPr>
          <p:cNvSpPr txBox="1"/>
          <p:nvPr/>
        </p:nvSpPr>
        <p:spPr>
          <a:xfrm>
            <a:off x="6996261" y="4850098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dp[6]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dp[7] == 0	      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8B3D33-A428-40CF-8335-E076AD071DFA}"/>
              </a:ext>
            </a:extLst>
          </p:cNvPr>
          <p:cNvSpPr txBox="1"/>
          <p:nvPr/>
        </p:nvSpPr>
        <p:spPr>
          <a:xfrm>
            <a:off x="5074519" y="5376176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5+(2-1)&gt;5 = 6&gt;7 = false     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DD8FD6-46CD-4B8A-9788-BBDF05D5AF0E}"/>
              </a:ext>
            </a:extLst>
          </p:cNvPr>
          <p:cNvSpPr txBox="1"/>
          <p:nvPr/>
        </p:nvSpPr>
        <p:spPr>
          <a:xfrm>
            <a:off x="5074518" y="5683953"/>
            <a:ext cx="688583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dp[5]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max(dp[5 + T[5]] + P[5], dp[6])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최대값 비교해서 넣어줘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상담기간 지나고 벌 수 있는 페이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+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지금 버는 페이와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									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지금까지 번 페이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C7D68-29ED-4F5E-85C5-9AAF499970BA}"/>
              </a:ext>
            </a:extLst>
          </p:cNvPr>
          <p:cNvSpPr txBox="1"/>
          <p:nvPr/>
        </p:nvSpPr>
        <p:spPr>
          <a:xfrm>
            <a:off x="9208008" y="6482991"/>
            <a:ext cx="27523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[7]+15 &gt;0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[5]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15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D1F49-9054-4CE2-A44E-923F0D3ABDAB}"/>
              </a:ext>
            </a:extLst>
          </p:cNvPr>
          <p:cNvSpPr txBox="1"/>
          <p:nvPr/>
        </p:nvSpPr>
        <p:spPr>
          <a:xfrm>
            <a:off x="6958460" y="1918437"/>
            <a:ext cx="1015108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T[1]	P[1]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T[2] 	P[2]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T[3] 	P[3]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T[4] 	P[4]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T[5] 	P[5]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T[6] 	P[6]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T[7] 	P[7]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470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259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퇴사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24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8A666-D07F-4AEE-9A01-0FE49DB4FE3D}"/>
              </a:ext>
            </a:extLst>
          </p:cNvPr>
          <p:cNvSpPr txBox="1"/>
          <p:nvPr/>
        </p:nvSpPr>
        <p:spPr>
          <a:xfrm>
            <a:off x="2852737" y="204802"/>
            <a:ext cx="2595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100">
                <a:latin typeface="HY엽서L" panose="02030600000101010101" pitchFamily="18" charset="-127"/>
                <a:ea typeface="HY엽서L" panose="02030600000101010101" pitchFamily="18" charset="-127"/>
              </a:rPr>
              <a:t>입사도 못 한 게 퇴사한다고</a:t>
            </a:r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1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AF267-82C9-47D8-B9B2-33DA130C2DBA}"/>
              </a:ext>
            </a:extLst>
          </p:cNvPr>
          <p:cNvSpPr txBox="1"/>
          <p:nvPr/>
        </p:nvSpPr>
        <p:spPr>
          <a:xfrm>
            <a:off x="1638300" y="585489"/>
            <a:ext cx="6096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 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cin &gt;&gt; N;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&lt;= N; i++){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cin &gt;&gt;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&gt;&gt;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N; i &gt;=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-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N){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 +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[i]]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i+</a:t>
            </a:r>
            <a:r>
              <a:rPr lang="en-US" altLang="ko-KR" sz="14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53E9F-4629-41C9-9CE0-67FB2A2C7760}"/>
              </a:ext>
            </a:extLst>
          </p:cNvPr>
          <p:cNvSpPr txBox="1"/>
          <p:nvPr/>
        </p:nvSpPr>
        <p:spPr>
          <a:xfrm>
            <a:off x="5076825" y="4128372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4+(1-1)&gt;7 = 4&gt;7 = false	      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0A93B-FCE8-4365-A3A4-892065103B06}"/>
              </a:ext>
            </a:extLst>
          </p:cNvPr>
          <p:cNvSpPr txBox="1"/>
          <p:nvPr/>
        </p:nvSpPr>
        <p:spPr>
          <a:xfrm>
            <a:off x="6750176" y="5108251"/>
            <a:ext cx="451023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[4]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max(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4+T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[4]]+P[4],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[4+1])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[5]+20 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[5]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15+20 , 15</a:t>
            </a:r>
          </a:p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[4]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 35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3F281C-DEED-46EB-AA60-E1F7B7FEC7C2}"/>
              </a:ext>
            </a:extLst>
          </p:cNvPr>
          <p:cNvSpPr txBox="1"/>
          <p:nvPr/>
        </p:nvSpPr>
        <p:spPr>
          <a:xfrm>
            <a:off x="6958460" y="1918437"/>
            <a:ext cx="100513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T[1]	P[1]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T[2] 	P[2]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T[3] 	P[3]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T[4] 	P[4]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T[5] 	P[5]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T[6] 	P[6]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T[7] 	P[7]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5C422B0-D8AF-44BD-853C-3193166F3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05" r="91625"/>
          <a:stretch/>
        </p:blipFill>
        <p:spPr>
          <a:xfrm>
            <a:off x="6096000" y="1595860"/>
            <a:ext cx="900262" cy="22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259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퇴사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24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8A666-D07F-4AEE-9A01-0FE49DB4FE3D}"/>
              </a:ext>
            </a:extLst>
          </p:cNvPr>
          <p:cNvSpPr txBox="1"/>
          <p:nvPr/>
        </p:nvSpPr>
        <p:spPr>
          <a:xfrm>
            <a:off x="2852737" y="204802"/>
            <a:ext cx="2595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100">
                <a:latin typeface="HY엽서L" panose="02030600000101010101" pitchFamily="18" charset="-127"/>
                <a:ea typeface="HY엽서L" panose="02030600000101010101" pitchFamily="18" charset="-127"/>
              </a:rPr>
              <a:t>입사도 못 한 게 퇴사한다고</a:t>
            </a:r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1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AF267-82C9-47D8-B9B2-33DA130C2DBA}"/>
              </a:ext>
            </a:extLst>
          </p:cNvPr>
          <p:cNvSpPr txBox="1"/>
          <p:nvPr/>
        </p:nvSpPr>
        <p:spPr>
          <a:xfrm>
            <a:off x="1638300" y="585489"/>
            <a:ext cx="6096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 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cin &gt;&gt; N;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&lt;= N; i++){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cin &gt;&gt;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&gt;&gt;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N; i &gt;=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-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N){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 +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[i]]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i+</a:t>
            </a:r>
            <a:r>
              <a:rPr lang="en-US" altLang="ko-KR" sz="14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53E9F-4629-41C9-9CE0-67FB2A2C7760}"/>
              </a:ext>
            </a:extLst>
          </p:cNvPr>
          <p:cNvSpPr txBox="1"/>
          <p:nvPr/>
        </p:nvSpPr>
        <p:spPr>
          <a:xfrm>
            <a:off x="5855846" y="393501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4+(1-1)&gt;7 = 4&gt;7 = false	      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0A93B-FCE8-4365-A3A4-892065103B06}"/>
              </a:ext>
            </a:extLst>
          </p:cNvPr>
          <p:cNvSpPr txBox="1"/>
          <p:nvPr/>
        </p:nvSpPr>
        <p:spPr>
          <a:xfrm>
            <a:off x="5855846" y="726812"/>
            <a:ext cx="451023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[4]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max(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4+T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[4]]+P[4],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[4+1])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[5]+20 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[5]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15+20 , 15</a:t>
            </a:r>
          </a:p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[4]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 35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3F281C-DEED-46EB-AA60-E1F7B7FEC7C2}"/>
              </a:ext>
            </a:extLst>
          </p:cNvPr>
          <p:cNvSpPr txBox="1"/>
          <p:nvPr/>
        </p:nvSpPr>
        <p:spPr>
          <a:xfrm>
            <a:off x="4606613" y="987441"/>
            <a:ext cx="1225420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T[1]	P[1]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T[2] 	P[2]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T[3] 	P[3]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T[4] 	P[4]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T[5] 	P[5]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T[6] 	P[6]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T[7] 	P[7]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5C422B0-D8AF-44BD-853C-3193166F3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05" r="91625"/>
          <a:stretch/>
        </p:blipFill>
        <p:spPr>
          <a:xfrm>
            <a:off x="3781425" y="671170"/>
            <a:ext cx="900262" cy="2232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32485B-174B-48BA-AD9C-1683C8D8585F}"/>
              </a:ext>
            </a:extLst>
          </p:cNvPr>
          <p:cNvSpPr txBox="1"/>
          <p:nvPr/>
        </p:nvSpPr>
        <p:spPr>
          <a:xfrm>
            <a:off x="6795073" y="1799996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3+(1-1)&gt;7 = 4&gt;7 = false	      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E806C-604F-4881-932D-05961AC01F70}"/>
              </a:ext>
            </a:extLst>
          </p:cNvPr>
          <p:cNvSpPr txBox="1"/>
          <p:nvPr/>
        </p:nvSpPr>
        <p:spPr>
          <a:xfrm>
            <a:off x="6795073" y="2133307"/>
            <a:ext cx="451023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[3]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max(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3+T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[3]]+P[3],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[3+1])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[3]+10 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[4]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10+35 , 35</a:t>
            </a:r>
          </a:p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[3]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 45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0C866-AEA6-4B5E-8BB7-35BE31F7DC71}"/>
              </a:ext>
            </a:extLst>
          </p:cNvPr>
          <p:cNvSpPr txBox="1"/>
          <p:nvPr/>
        </p:nvSpPr>
        <p:spPr>
          <a:xfrm>
            <a:off x="6795073" y="3168361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2+(5-1)&gt;7 = 6&gt;7 = false	      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EE4D42-69EB-4CF3-ACFC-40EA2066FEBF}"/>
              </a:ext>
            </a:extLst>
          </p:cNvPr>
          <p:cNvSpPr txBox="1"/>
          <p:nvPr/>
        </p:nvSpPr>
        <p:spPr>
          <a:xfrm>
            <a:off x="6795073" y="3501672"/>
            <a:ext cx="451023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[2]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max(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2+T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[2]]+P[2],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[2+1])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[7]+20 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[3]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0+20 , 45</a:t>
            </a:r>
          </a:p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[2]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 45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92D83-66F9-4EFF-A1F8-6AF9FD030790}"/>
              </a:ext>
            </a:extLst>
          </p:cNvPr>
          <p:cNvSpPr txBox="1"/>
          <p:nvPr/>
        </p:nvSpPr>
        <p:spPr>
          <a:xfrm>
            <a:off x="6795073" y="4536726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1+(3-1)&gt;7 = 3&gt;7 = false	      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4A440-54AA-476B-8E50-5C20FAA2CEF3}"/>
              </a:ext>
            </a:extLst>
          </p:cNvPr>
          <p:cNvSpPr txBox="1"/>
          <p:nvPr/>
        </p:nvSpPr>
        <p:spPr>
          <a:xfrm>
            <a:off x="6795073" y="4870037"/>
            <a:ext cx="451023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[1]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max(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1+T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[1]]+P[1],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[1+1])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[4]+10 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[2]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35+10 , 45</a:t>
            </a:r>
          </a:p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[1]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 45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89563-B4FE-43B1-BBA4-77E78C72FD35}"/>
              </a:ext>
            </a:extLst>
          </p:cNvPr>
          <p:cNvSpPr txBox="1"/>
          <p:nvPr/>
        </p:nvSpPr>
        <p:spPr>
          <a:xfrm>
            <a:off x="1864518" y="3746902"/>
            <a:ext cx="451023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이런 식으로 계산 값을 들고 와서 반복적으로 사용하기 때문에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DP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43952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259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퇴사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24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8A666-D07F-4AEE-9A01-0FE49DB4FE3D}"/>
              </a:ext>
            </a:extLst>
          </p:cNvPr>
          <p:cNvSpPr txBox="1"/>
          <p:nvPr/>
        </p:nvSpPr>
        <p:spPr>
          <a:xfrm>
            <a:off x="2852737" y="204802"/>
            <a:ext cx="2595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100">
                <a:latin typeface="HY엽서L" panose="02030600000101010101" pitchFamily="18" charset="-127"/>
                <a:ea typeface="HY엽서L" panose="02030600000101010101" pitchFamily="18" charset="-127"/>
              </a:rPr>
              <a:t>입사도 못 한 게 퇴사한다고</a:t>
            </a:r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1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AF267-82C9-47D8-B9B2-33DA130C2DBA}"/>
              </a:ext>
            </a:extLst>
          </p:cNvPr>
          <p:cNvSpPr txBox="1"/>
          <p:nvPr/>
        </p:nvSpPr>
        <p:spPr>
          <a:xfrm>
            <a:off x="1638300" y="585489"/>
            <a:ext cx="6096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 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cin &gt;&gt; N;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&lt;= N; i++){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cin &gt;&gt;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&gt;&gt;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N; i &gt;=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-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N){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 +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[i]] +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i+</a:t>
            </a:r>
            <a:r>
              <a:rPr lang="en-US" altLang="ko-KR" sz="14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3F281C-DEED-46EB-AA60-E1F7B7FEC7C2}"/>
              </a:ext>
            </a:extLst>
          </p:cNvPr>
          <p:cNvSpPr txBox="1"/>
          <p:nvPr/>
        </p:nvSpPr>
        <p:spPr>
          <a:xfrm>
            <a:off x="4606613" y="987441"/>
            <a:ext cx="1225420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T[1]	P[1]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T[2] 	P[2]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T[3] 	P[3]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T[4] 	P[4]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T[5] 	P[5]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T[6] 	P[6]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T[7] 	P[7]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5C422B0-D8AF-44BD-853C-3193166F3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05" r="91625"/>
          <a:stretch/>
        </p:blipFill>
        <p:spPr>
          <a:xfrm>
            <a:off x="3781425" y="671170"/>
            <a:ext cx="900262" cy="22329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089563-B4FE-43B1-BBA4-77E78C72FD35}"/>
              </a:ext>
            </a:extLst>
          </p:cNvPr>
          <p:cNvSpPr txBox="1"/>
          <p:nvPr/>
        </p:nvSpPr>
        <p:spPr>
          <a:xfrm>
            <a:off x="6096000" y="4388741"/>
            <a:ext cx="451023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이런 식으로 계산 값을 들고 와서 반복적으로 사용하기 때문에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DP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문제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A2F3BE-ED63-4736-A99C-B3031927C2F5}"/>
              </a:ext>
            </a:extLst>
          </p:cNvPr>
          <p:cNvSpPr txBox="1"/>
          <p:nvPr/>
        </p:nvSpPr>
        <p:spPr>
          <a:xfrm>
            <a:off x="6096000" y="2982246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1+(3-1)&gt;7 = 3&gt;7 = false	             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8A63E-A4D0-432B-BEDA-6130530B7CA8}"/>
              </a:ext>
            </a:extLst>
          </p:cNvPr>
          <p:cNvSpPr txBox="1"/>
          <p:nvPr/>
        </p:nvSpPr>
        <p:spPr>
          <a:xfrm>
            <a:off x="6096000" y="3315557"/>
            <a:ext cx="451023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[1]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max(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1+T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[1]]+P[1],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[1+1])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[4]+10 ,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[2]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35+10 , 35</a:t>
            </a:r>
          </a:p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[1]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 45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23CA7-8953-426C-99B7-6035A65D7772}"/>
              </a:ext>
            </a:extLst>
          </p:cNvPr>
          <p:cNvSpPr txBox="1"/>
          <p:nvPr/>
        </p:nvSpPr>
        <p:spPr>
          <a:xfrm>
            <a:off x="5448300" y="5549492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마지막으로 첫날까지 확인한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[1]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값이 최대값이다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45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259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400">
                <a:latin typeface="HY엽서L" panose="02030600000101010101" pitchFamily="18" charset="-127"/>
                <a:ea typeface="HY엽서L" panose="02030600000101010101" pitchFamily="18" charset="-127"/>
              </a:rPr>
              <a:t>퇴사</a:t>
            </a:r>
            <a:r>
              <a:rPr lang="en-US" altLang="ko-KR" sz="240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24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8A666-D07F-4AEE-9A01-0FE49DB4FE3D}"/>
              </a:ext>
            </a:extLst>
          </p:cNvPr>
          <p:cNvSpPr txBox="1"/>
          <p:nvPr/>
        </p:nvSpPr>
        <p:spPr>
          <a:xfrm>
            <a:off x="2852737" y="204802"/>
            <a:ext cx="2595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100">
                <a:latin typeface="HY엽서L" panose="02030600000101010101" pitchFamily="18" charset="-127"/>
                <a:ea typeface="HY엽서L" panose="02030600000101010101" pitchFamily="18" charset="-127"/>
              </a:rPr>
              <a:t>입사도 못 한 게 퇴사한다고</a:t>
            </a:r>
            <a:r>
              <a:rPr lang="en-US" altLang="ko-KR" sz="110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1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A1C9EC-B397-4364-9508-919C84CD2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19287"/>
              </p:ext>
            </p:extLst>
          </p:nvPr>
        </p:nvGraphicFramePr>
        <p:xfrm>
          <a:off x="1397000" y="2224855"/>
          <a:ext cx="9398000" cy="24660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06029">
                  <a:extLst>
                    <a:ext uri="{9D8B030D-6E8A-4147-A177-3AD203B41FA5}">
                      <a16:colId xmlns:a16="http://schemas.microsoft.com/office/drawing/2014/main" val="1434765194"/>
                    </a:ext>
                  </a:extLst>
                </a:gridCol>
                <a:gridCol w="943471">
                  <a:extLst>
                    <a:ext uri="{9D8B030D-6E8A-4147-A177-3AD203B41FA5}">
                      <a16:colId xmlns:a16="http://schemas.microsoft.com/office/drawing/2014/main" val="1028369826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1260509907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170551875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16873561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58365636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274495549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33691316"/>
                    </a:ext>
                  </a:extLst>
                </a:gridCol>
              </a:tblGrid>
              <a:tr h="493204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1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2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3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4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5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6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7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917418"/>
                  </a:ext>
                </a:extLst>
              </a:tr>
              <a:tr h="49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기간</a:t>
                      </a:r>
                      <a:endParaRPr lang="en-US" altLang="ko-KR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3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5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1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1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2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4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2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253215"/>
                  </a:ext>
                </a:extLst>
              </a:tr>
              <a:tr h="49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10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20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10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20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15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40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200</a:t>
                      </a:r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795708"/>
                  </a:ext>
                </a:extLst>
              </a:tr>
              <a:tr h="49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최대 이익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45</a:t>
                      </a:r>
                      <a:endParaRPr lang="ko-KR" altLang="en-US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20</a:t>
                      </a:r>
                      <a:endParaRPr lang="ko-KR" altLang="en-US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45</a:t>
                      </a:r>
                      <a:endParaRPr lang="ko-KR" altLang="en-US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35</a:t>
                      </a:r>
                      <a:endParaRPr lang="ko-KR" altLang="en-US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116622"/>
                  </a:ext>
                </a:extLst>
              </a:tr>
              <a:tr h="49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1,4,5</a:t>
                      </a:r>
                      <a:endParaRPr lang="ko-KR" altLang="en-US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3,4,5</a:t>
                      </a:r>
                      <a:endParaRPr lang="ko-KR" altLang="en-US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4,5</a:t>
                      </a:r>
                      <a:endParaRPr lang="ko-KR" altLang="en-US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2106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4FD97B-F470-4514-A73A-283300F89EDA}"/>
              </a:ext>
            </a:extLst>
          </p:cNvPr>
          <p:cNvSpPr txBox="1"/>
          <p:nvPr/>
        </p:nvSpPr>
        <p:spPr>
          <a:xfrm>
            <a:off x="9791700" y="3716176"/>
            <a:ext cx="857250" cy="858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못 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5CE30-9970-400A-BE3F-B13118D6712B}"/>
              </a:ext>
            </a:extLst>
          </p:cNvPr>
          <p:cNvSpPr txBox="1"/>
          <p:nvPr/>
        </p:nvSpPr>
        <p:spPr>
          <a:xfrm>
            <a:off x="8591550" y="3716175"/>
            <a:ext cx="857250" cy="858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못 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28306-98F8-447E-A0D6-2CA61C1F234E}"/>
              </a:ext>
            </a:extLst>
          </p:cNvPr>
          <p:cNvSpPr txBox="1"/>
          <p:nvPr/>
        </p:nvSpPr>
        <p:spPr>
          <a:xfrm>
            <a:off x="7219950" y="3716174"/>
            <a:ext cx="1200150" cy="858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15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8CF8F-D081-49B5-B9D2-63FD3C436BEE}"/>
              </a:ext>
            </a:extLst>
          </p:cNvPr>
          <p:cNvSpPr txBox="1"/>
          <p:nvPr/>
        </p:nvSpPr>
        <p:spPr>
          <a:xfrm>
            <a:off x="3162300" y="1272723"/>
            <a:ext cx="4510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이해 어려우면 표로 한 번 더 확인하기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95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2139</TotalTime>
  <Words>2299</Words>
  <Application>Microsoft Office PowerPoint</Application>
  <PresentationFormat>와이드스크린</PresentationFormat>
  <Paragraphs>289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HY엽서L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10</cp:revision>
  <dcterms:created xsi:type="dcterms:W3CDTF">2021-08-24T04:32:21Z</dcterms:created>
  <dcterms:modified xsi:type="dcterms:W3CDTF">2021-08-29T07:43:15Z</dcterms:modified>
</cp:coreProperties>
</file>