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60" r:id="rId3"/>
    <p:sldId id="265" r:id="rId4"/>
    <p:sldId id="266" r:id="rId5"/>
    <p:sldId id="267" r:id="rId6"/>
    <p:sldId id="268" r:id="rId7"/>
    <p:sldId id="26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668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76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392B761-6608-49DB-B426-35CE21277FE0}" type="datetimeFigureOut">
              <a:rPr lang="ko-KR" altLang="en-US" smtClean="0"/>
              <a:t>2021-09-27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167238A8-3A6D-4545-8442-FD7BD14FC8D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702162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2B761-6608-49DB-B426-35CE21277FE0}" type="datetimeFigureOut">
              <a:rPr lang="ko-KR" altLang="en-US" smtClean="0"/>
              <a:t>2021-09-27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238A8-3A6D-4545-8442-FD7BD14FC8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75947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2B761-6608-49DB-B426-35CE21277FE0}" type="datetimeFigureOut">
              <a:rPr lang="ko-KR" altLang="en-US" smtClean="0"/>
              <a:t>2021-09-27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238A8-3A6D-4545-8442-FD7BD14FC8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78106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2B761-6608-49DB-B426-35CE21277FE0}" type="datetimeFigureOut">
              <a:rPr lang="ko-KR" altLang="en-US" smtClean="0"/>
              <a:t>2021-09-27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238A8-3A6D-4545-8442-FD7BD14FC8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09994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2B761-6608-49DB-B426-35CE21277FE0}" type="datetimeFigureOut">
              <a:rPr lang="ko-KR" altLang="en-US" smtClean="0"/>
              <a:t>2021-09-27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238A8-3A6D-4545-8442-FD7BD14FC8D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176331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2B761-6608-49DB-B426-35CE21277FE0}" type="datetimeFigureOut">
              <a:rPr lang="ko-KR" altLang="en-US" smtClean="0"/>
              <a:t>2021-09-27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238A8-3A6D-4545-8442-FD7BD14FC8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2623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2B761-6608-49DB-B426-35CE21277FE0}" type="datetimeFigureOut">
              <a:rPr lang="ko-KR" altLang="en-US" smtClean="0"/>
              <a:t>2021-09-27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238A8-3A6D-4545-8442-FD7BD14FC8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64048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2B761-6608-49DB-B426-35CE21277FE0}" type="datetimeFigureOut">
              <a:rPr lang="ko-KR" altLang="en-US" smtClean="0"/>
              <a:t>2021-09-27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238A8-3A6D-4545-8442-FD7BD14FC8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74551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2B761-6608-49DB-B426-35CE21277FE0}" type="datetimeFigureOut">
              <a:rPr lang="ko-KR" altLang="en-US" smtClean="0"/>
              <a:t>2021-09-27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238A8-3A6D-4545-8442-FD7BD14FC8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26900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2B761-6608-49DB-B426-35CE21277FE0}" type="datetimeFigureOut">
              <a:rPr lang="ko-KR" altLang="en-US" smtClean="0"/>
              <a:t>2021-09-27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238A8-3A6D-4545-8442-FD7BD14FC8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10603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2B761-6608-49DB-B426-35CE21277FE0}" type="datetimeFigureOut">
              <a:rPr lang="ko-KR" altLang="en-US" smtClean="0"/>
              <a:t>2021-09-27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238A8-3A6D-4545-8442-FD7BD14FC8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87912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9392B761-6608-49DB-B426-35CE21277FE0}" type="datetimeFigureOut">
              <a:rPr lang="ko-KR" altLang="en-US" smtClean="0"/>
              <a:t>2021-09-27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167238A8-3A6D-4545-8442-FD7BD14FC8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1280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122CD2-F816-44A7-B0AB-842D505F41A0}"/>
              </a:ext>
            </a:extLst>
          </p:cNvPr>
          <p:cNvSpPr txBox="1"/>
          <p:nvPr/>
        </p:nvSpPr>
        <p:spPr>
          <a:xfrm>
            <a:off x="566737" y="85725"/>
            <a:ext cx="46409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HY엽서L" panose="02030600000101010101" pitchFamily="18" charset="-127"/>
                <a:ea typeface="HY엽서L" panose="02030600000101010101" pitchFamily="18" charset="-127"/>
              </a:rPr>
              <a:t>1</a:t>
            </a:r>
            <a:r>
              <a:rPr lang="ko-KR" altLang="en-US" sz="2400" dirty="0">
                <a:latin typeface="HY엽서L" panose="02030600000101010101" pitchFamily="18" charset="-127"/>
                <a:ea typeface="HY엽서L" panose="02030600000101010101" pitchFamily="18" charset="-127"/>
              </a:rPr>
              <a:t>번 문제 </a:t>
            </a:r>
            <a:r>
              <a:rPr lang="en-US" altLang="ko-KR" sz="2400" dirty="0">
                <a:latin typeface="HY엽서L" panose="02030600000101010101" pitchFamily="18" charset="-127"/>
                <a:ea typeface="HY엽서L" panose="02030600000101010101" pitchFamily="18" charset="-127"/>
              </a:rPr>
              <a:t>– </a:t>
            </a:r>
            <a:r>
              <a:rPr lang="ko-KR" altLang="en-US" sz="2400" dirty="0">
                <a:latin typeface="HY엽서L" panose="02030600000101010101" pitchFamily="18" charset="-127"/>
                <a:ea typeface="HY엽서L" panose="02030600000101010101" pitchFamily="18" charset="-127"/>
              </a:rPr>
              <a:t>에디터</a:t>
            </a:r>
            <a:r>
              <a:rPr lang="en-US" altLang="ko-KR" sz="2400" dirty="0">
                <a:latin typeface="HY엽서L" panose="02030600000101010101" pitchFamily="18" charset="-127"/>
                <a:ea typeface="HY엽서L" panose="02030600000101010101" pitchFamily="18" charset="-127"/>
              </a:rPr>
              <a:t>(1406 </a:t>
            </a:r>
            <a:r>
              <a:rPr lang="ko-KR" altLang="en-US" sz="2400" dirty="0">
                <a:latin typeface="HY엽서L" panose="02030600000101010101" pitchFamily="18" charset="-127"/>
                <a:ea typeface="HY엽서L" panose="02030600000101010101" pitchFamily="18" charset="-127"/>
              </a:rPr>
              <a:t>실버</a:t>
            </a:r>
            <a:r>
              <a:rPr lang="en-US" altLang="ko-KR" sz="2400" dirty="0">
                <a:latin typeface="HY엽서L" panose="02030600000101010101" pitchFamily="18" charset="-127"/>
                <a:ea typeface="HY엽서L" panose="02030600000101010101" pitchFamily="18" charset="-127"/>
              </a:rPr>
              <a:t>3) </a:t>
            </a:r>
            <a:endParaRPr lang="ko-KR" altLang="en-US" sz="2400" dirty="0"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3119629D-3F20-4860-835E-CA8CE86C48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4377"/>
          <a:stretch/>
        </p:blipFill>
        <p:spPr>
          <a:xfrm>
            <a:off x="1095054" y="727111"/>
            <a:ext cx="10706972" cy="45003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16ED605-15C1-43EE-A726-9C2510CA9ADA}"/>
              </a:ext>
            </a:extLst>
          </p:cNvPr>
          <p:cNvSpPr txBox="1"/>
          <p:nvPr/>
        </p:nvSpPr>
        <p:spPr>
          <a:xfrm>
            <a:off x="3984797" y="870677"/>
            <a:ext cx="211120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HY엽서L" panose="02030600000101010101" pitchFamily="18" charset="-127"/>
                <a:ea typeface="HY엽서L" panose="02030600000101010101" pitchFamily="18" charset="-127"/>
              </a:rPr>
              <a:t>대문자는 안 해도 된다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89AA6B7-8B71-4693-945C-6599DCB0A555}"/>
              </a:ext>
            </a:extLst>
          </p:cNvPr>
          <p:cNvSpPr txBox="1"/>
          <p:nvPr/>
        </p:nvSpPr>
        <p:spPr>
          <a:xfrm>
            <a:off x="7232937" y="891222"/>
            <a:ext cx="1459371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HY엽서L" panose="02030600000101010101" pitchFamily="18" charset="-127"/>
                <a:ea typeface="HY엽서L" panose="02030600000101010101" pitchFamily="18" charset="-127"/>
              </a:rPr>
              <a:t>최대 </a:t>
            </a:r>
            <a:r>
              <a:rPr lang="en-US" altLang="ko-KR" sz="1400" dirty="0">
                <a:latin typeface="HY엽서L" panose="02030600000101010101" pitchFamily="18" charset="-127"/>
                <a:ea typeface="HY엽서L" panose="02030600000101010101" pitchFamily="18" charset="-127"/>
              </a:rPr>
              <a:t>600,000</a:t>
            </a:r>
            <a:endParaRPr lang="ko-KR" altLang="en-US" sz="1400" dirty="0"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D9BCD5A-1FA4-4E7B-A72C-03AAA2D960A2}"/>
              </a:ext>
            </a:extLst>
          </p:cNvPr>
          <p:cNvSpPr txBox="1"/>
          <p:nvPr/>
        </p:nvSpPr>
        <p:spPr>
          <a:xfrm>
            <a:off x="4152068" y="2267983"/>
            <a:ext cx="2920762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400">
                <a:latin typeface="HY엽서L" panose="02030600000101010101" pitchFamily="18" charset="-127"/>
                <a:ea typeface="HY엽서L" panose="02030600000101010101" pitchFamily="18" charset="-127"/>
              </a:rPr>
              <a:t>커서는 우리가 생각하는 커서처럼</a:t>
            </a:r>
            <a:endParaRPr lang="ko-KR" altLang="en-US" sz="1400" dirty="0"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F1970A3-C32E-4A00-9829-CB398AACFAC4}"/>
              </a:ext>
            </a:extLst>
          </p:cNvPr>
          <p:cNvSpPr txBox="1"/>
          <p:nvPr/>
        </p:nvSpPr>
        <p:spPr>
          <a:xfrm>
            <a:off x="7962622" y="3022986"/>
            <a:ext cx="2029677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HY엽서L" panose="02030600000101010101" pitchFamily="18" charset="-127"/>
                <a:ea typeface="HY엽서L" panose="02030600000101010101" pitchFamily="18" charset="-127"/>
              </a:rPr>
              <a:t>기본 설정하는 친구들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B2E36557-D936-4041-9D45-C26A806D90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1717" y="5384267"/>
            <a:ext cx="2447925" cy="143827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7C59D6B-D68C-4777-BDF9-66E7220CF59F}"/>
              </a:ext>
            </a:extLst>
          </p:cNvPr>
          <p:cNvSpPr txBox="1"/>
          <p:nvPr/>
        </p:nvSpPr>
        <p:spPr>
          <a:xfrm>
            <a:off x="3950215" y="5787268"/>
            <a:ext cx="82417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HY엽서L" panose="02030600000101010101" pitchFamily="18" charset="-127"/>
                <a:ea typeface="HY엽서L" panose="02030600000101010101" pitchFamily="18" charset="-127"/>
              </a:rPr>
              <a:t>문제 풀기 쉬워지는 팁</a:t>
            </a:r>
            <a:r>
              <a:rPr lang="en-US" altLang="ko-KR" sz="2000" dirty="0">
                <a:latin typeface="HY엽서L" panose="02030600000101010101" pitchFamily="18" charset="-127"/>
                <a:ea typeface="HY엽서L" panose="02030600000101010101" pitchFamily="18" charset="-127"/>
              </a:rPr>
              <a:t>... </a:t>
            </a:r>
            <a:r>
              <a:rPr lang="ko-KR" altLang="en-US" sz="2000" dirty="0">
                <a:latin typeface="HY엽서L" panose="02030600000101010101" pitchFamily="18" charset="-127"/>
                <a:ea typeface="HY엽서L" panose="02030600000101010101" pitchFamily="18" charset="-127"/>
              </a:rPr>
              <a:t>알고리즘 분류 보기</a:t>
            </a:r>
            <a:r>
              <a:rPr lang="en-US" altLang="ko-KR" sz="2000" dirty="0">
                <a:latin typeface="HY엽서L" panose="02030600000101010101" pitchFamily="18" charset="-127"/>
                <a:ea typeface="HY엽서L" panose="02030600000101010101" pitchFamily="18" charset="-127"/>
              </a:rPr>
              <a:t>(</a:t>
            </a:r>
            <a:r>
              <a:rPr lang="ko-KR" altLang="en-US" sz="2000" dirty="0">
                <a:latin typeface="HY엽서L" panose="02030600000101010101" pitchFamily="18" charset="-127"/>
                <a:ea typeface="HY엽서L" panose="02030600000101010101" pitchFamily="18" charset="-127"/>
              </a:rPr>
              <a:t>코테에선 </a:t>
            </a:r>
            <a:r>
              <a:rPr lang="ko-KR" altLang="en-US" sz="2000" dirty="0" err="1">
                <a:latin typeface="HY엽서L" panose="02030600000101010101" pitchFamily="18" charset="-127"/>
                <a:ea typeface="HY엽서L" panose="02030600000101010101" pitchFamily="18" charset="-127"/>
              </a:rPr>
              <a:t>도움안됨</a:t>
            </a:r>
            <a:r>
              <a:rPr lang="en-US" altLang="ko-KR" sz="2000" dirty="0">
                <a:latin typeface="HY엽서L" panose="02030600000101010101" pitchFamily="18" charset="-127"/>
                <a:ea typeface="HY엽서L" panose="02030600000101010101" pitchFamily="18" charset="-127"/>
              </a:rPr>
              <a:t>….)</a:t>
            </a:r>
            <a:endParaRPr lang="ko-KR" altLang="en-US" sz="2000" dirty="0"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25327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4" grpId="0" animBg="1"/>
      <p:bldP spid="15" grpId="0" animBg="1"/>
      <p:bldP spid="16" grpId="0" animBg="1"/>
      <p:bldP spid="1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122CD2-F816-44A7-B0AB-842D505F41A0}"/>
              </a:ext>
            </a:extLst>
          </p:cNvPr>
          <p:cNvSpPr txBox="1"/>
          <p:nvPr/>
        </p:nvSpPr>
        <p:spPr>
          <a:xfrm>
            <a:off x="566737" y="85725"/>
            <a:ext cx="46409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HY엽서L" panose="02030600000101010101" pitchFamily="18" charset="-127"/>
                <a:ea typeface="HY엽서L" panose="02030600000101010101" pitchFamily="18" charset="-127"/>
              </a:rPr>
              <a:t>1</a:t>
            </a:r>
            <a:r>
              <a:rPr lang="ko-KR" altLang="en-US" sz="2400" dirty="0">
                <a:latin typeface="HY엽서L" panose="02030600000101010101" pitchFamily="18" charset="-127"/>
                <a:ea typeface="HY엽서L" panose="02030600000101010101" pitchFamily="18" charset="-127"/>
              </a:rPr>
              <a:t>번 문제 </a:t>
            </a:r>
            <a:r>
              <a:rPr lang="en-US" altLang="ko-KR" sz="2400" dirty="0">
                <a:latin typeface="HY엽서L" panose="02030600000101010101" pitchFamily="18" charset="-127"/>
                <a:ea typeface="HY엽서L" panose="02030600000101010101" pitchFamily="18" charset="-127"/>
              </a:rPr>
              <a:t>– </a:t>
            </a:r>
            <a:r>
              <a:rPr lang="ko-KR" altLang="en-US" sz="2400" dirty="0">
                <a:latin typeface="HY엽서L" panose="02030600000101010101" pitchFamily="18" charset="-127"/>
                <a:ea typeface="HY엽서L" panose="02030600000101010101" pitchFamily="18" charset="-127"/>
              </a:rPr>
              <a:t>에디터</a:t>
            </a:r>
            <a:r>
              <a:rPr lang="en-US" altLang="ko-KR" sz="2400" dirty="0">
                <a:latin typeface="HY엽서L" panose="02030600000101010101" pitchFamily="18" charset="-127"/>
                <a:ea typeface="HY엽서L" panose="02030600000101010101" pitchFamily="18" charset="-127"/>
              </a:rPr>
              <a:t>(1406 </a:t>
            </a:r>
            <a:r>
              <a:rPr lang="ko-KR" altLang="en-US" sz="2400" dirty="0">
                <a:latin typeface="HY엽서L" panose="02030600000101010101" pitchFamily="18" charset="-127"/>
                <a:ea typeface="HY엽서L" panose="02030600000101010101" pitchFamily="18" charset="-127"/>
              </a:rPr>
              <a:t>실버</a:t>
            </a:r>
            <a:r>
              <a:rPr lang="en-US" altLang="ko-KR" sz="2400" dirty="0">
                <a:latin typeface="HY엽서L" panose="02030600000101010101" pitchFamily="18" charset="-127"/>
                <a:ea typeface="HY엽서L" panose="02030600000101010101" pitchFamily="18" charset="-127"/>
              </a:rPr>
              <a:t>3) </a:t>
            </a:r>
            <a:endParaRPr lang="ko-KR" altLang="en-US" sz="2400" dirty="0"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A691F2B5-D4F4-4523-A469-24B7588390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737" y="876300"/>
            <a:ext cx="11258550" cy="5105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16ED605-15C1-43EE-A726-9C2510CA9ADA}"/>
              </a:ext>
            </a:extLst>
          </p:cNvPr>
          <p:cNvSpPr txBox="1"/>
          <p:nvPr/>
        </p:nvSpPr>
        <p:spPr>
          <a:xfrm>
            <a:off x="4654567" y="1187981"/>
            <a:ext cx="179120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HY엽서L" panose="02030600000101010101" pitchFamily="18" charset="-127"/>
                <a:ea typeface="HY엽서L" panose="02030600000101010101" pitchFamily="18" charset="-127"/>
              </a:rPr>
              <a:t>문자열의 길이 </a:t>
            </a:r>
            <a:r>
              <a:rPr lang="en-US" altLang="ko-KR" sz="1400" dirty="0">
                <a:latin typeface="HY엽서L" panose="02030600000101010101" pitchFamily="18" charset="-127"/>
                <a:ea typeface="HY엽서L" panose="02030600000101010101" pitchFamily="18" charset="-127"/>
              </a:rPr>
              <a:t>N</a:t>
            </a:r>
            <a:endParaRPr lang="ko-KR" altLang="en-US" sz="1400" dirty="0"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FCF4884-298B-4344-A305-8D24EC20BDC5}"/>
              </a:ext>
            </a:extLst>
          </p:cNvPr>
          <p:cNvSpPr txBox="1"/>
          <p:nvPr/>
        </p:nvSpPr>
        <p:spPr>
          <a:xfrm>
            <a:off x="2363570" y="2283724"/>
            <a:ext cx="2414688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400">
                <a:latin typeface="HY엽서L" panose="02030600000101010101" pitchFamily="18" charset="-127"/>
                <a:ea typeface="HY엽서L" panose="02030600000101010101" pitchFamily="18" charset="-127"/>
              </a:rPr>
              <a:t>커서 이동 등 명령 </a:t>
            </a:r>
            <a:r>
              <a:rPr lang="ko-KR" altLang="en-US" sz="1400" dirty="0">
                <a:latin typeface="HY엽서L" panose="02030600000101010101" pitchFamily="18" charset="-127"/>
                <a:ea typeface="HY엽서L" panose="02030600000101010101" pitchFamily="18" charset="-127"/>
              </a:rPr>
              <a:t>개수 </a:t>
            </a:r>
            <a:r>
              <a:rPr lang="en-US" altLang="ko-KR" sz="1400" dirty="0">
                <a:latin typeface="HY엽서L" panose="02030600000101010101" pitchFamily="18" charset="-127"/>
                <a:ea typeface="HY엽서L" panose="02030600000101010101" pitchFamily="18" charset="-127"/>
              </a:rPr>
              <a:t>M</a:t>
            </a:r>
            <a:endParaRPr lang="ko-KR" altLang="en-US" sz="1400" dirty="0"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EF0B879-6124-453A-9098-47A5D8729B05}"/>
              </a:ext>
            </a:extLst>
          </p:cNvPr>
          <p:cNvSpPr txBox="1"/>
          <p:nvPr/>
        </p:nvSpPr>
        <p:spPr>
          <a:xfrm>
            <a:off x="2196481" y="4266500"/>
            <a:ext cx="179120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HY엽서L" panose="02030600000101010101" pitchFamily="18" charset="-127"/>
                <a:ea typeface="HY엽서L" panose="02030600000101010101" pitchFamily="18" charset="-127"/>
              </a:rPr>
              <a:t>처음 문자열 </a:t>
            </a:r>
            <a:r>
              <a:rPr lang="en-US" altLang="ko-KR" sz="1400" dirty="0" err="1">
                <a:latin typeface="HY엽서L" panose="02030600000101010101" pitchFamily="18" charset="-127"/>
                <a:ea typeface="HY엽서L" panose="02030600000101010101" pitchFamily="18" charset="-127"/>
              </a:rPr>
              <a:t>abcd</a:t>
            </a:r>
            <a:endParaRPr lang="ko-KR" altLang="en-US" sz="1400" dirty="0"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78BA3BF-07CB-45E7-B1EE-B5A5AE3280F0}"/>
              </a:ext>
            </a:extLst>
          </p:cNvPr>
          <p:cNvSpPr txBox="1"/>
          <p:nvPr/>
        </p:nvSpPr>
        <p:spPr>
          <a:xfrm>
            <a:off x="4031082" y="3620170"/>
            <a:ext cx="2414688" cy="9541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HY엽서L" panose="02030600000101010101" pitchFamily="18" charset="-127"/>
                <a:ea typeface="HY엽서L" panose="02030600000101010101" pitchFamily="18" charset="-127"/>
              </a:rPr>
              <a:t>L – </a:t>
            </a:r>
            <a:r>
              <a:rPr lang="ko-KR" altLang="en-US" sz="1400" dirty="0">
                <a:latin typeface="HY엽서L" panose="02030600000101010101" pitchFamily="18" charset="-127"/>
                <a:ea typeface="HY엽서L" panose="02030600000101010101" pitchFamily="18" charset="-127"/>
              </a:rPr>
              <a:t>커서 왼쪽으로</a:t>
            </a:r>
            <a:endParaRPr lang="en-US" altLang="ko-KR" sz="1400" dirty="0"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r>
              <a:rPr lang="en-US" altLang="ko-KR" sz="1400" dirty="0">
                <a:latin typeface="HY엽서L" panose="02030600000101010101" pitchFamily="18" charset="-127"/>
                <a:ea typeface="HY엽서L" panose="02030600000101010101" pitchFamily="18" charset="-127"/>
              </a:rPr>
              <a:t>D – </a:t>
            </a:r>
            <a:r>
              <a:rPr lang="ko-KR" altLang="en-US" sz="1400" dirty="0">
                <a:latin typeface="HY엽서L" panose="02030600000101010101" pitchFamily="18" charset="-127"/>
                <a:ea typeface="HY엽서L" panose="02030600000101010101" pitchFamily="18" charset="-127"/>
              </a:rPr>
              <a:t>커서 오른쪽으로</a:t>
            </a:r>
            <a:endParaRPr lang="en-US" altLang="ko-KR" sz="1400" dirty="0"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r>
              <a:rPr lang="en-US" altLang="ko-KR" sz="1400" dirty="0">
                <a:latin typeface="HY엽서L" panose="02030600000101010101" pitchFamily="18" charset="-127"/>
                <a:ea typeface="HY엽서L" panose="02030600000101010101" pitchFamily="18" charset="-127"/>
              </a:rPr>
              <a:t>B – </a:t>
            </a:r>
            <a:r>
              <a:rPr lang="ko-KR" altLang="en-US" sz="1400" dirty="0">
                <a:latin typeface="HY엽서L" panose="02030600000101010101" pitchFamily="18" charset="-127"/>
                <a:ea typeface="HY엽서L" panose="02030600000101010101" pitchFamily="18" charset="-127"/>
              </a:rPr>
              <a:t>커서 왼쪽 글 삭제</a:t>
            </a:r>
            <a:endParaRPr lang="en-US" altLang="ko-KR" sz="1400" dirty="0"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r>
              <a:rPr lang="en-US" altLang="ko-KR" sz="1400" dirty="0">
                <a:latin typeface="HY엽서L" panose="02030600000101010101" pitchFamily="18" charset="-127"/>
                <a:ea typeface="HY엽서L" panose="02030600000101010101" pitchFamily="18" charset="-127"/>
              </a:rPr>
              <a:t>P * - </a:t>
            </a:r>
            <a:r>
              <a:rPr lang="ko-KR" altLang="en-US" sz="1400" dirty="0">
                <a:latin typeface="HY엽서L" panose="02030600000101010101" pitchFamily="18" charset="-127"/>
                <a:ea typeface="HY엽서L" panose="02030600000101010101" pitchFamily="18" charset="-127"/>
              </a:rPr>
              <a:t>커서 왼쪽에 </a:t>
            </a:r>
            <a:r>
              <a:rPr lang="en-US" altLang="ko-KR" sz="1400" dirty="0">
                <a:latin typeface="HY엽서L" panose="02030600000101010101" pitchFamily="18" charset="-127"/>
                <a:ea typeface="HY엽서L" panose="02030600000101010101" pitchFamily="18" charset="-127"/>
              </a:rPr>
              <a:t>* </a:t>
            </a:r>
            <a:r>
              <a:rPr lang="ko-KR" altLang="en-US" sz="1400" dirty="0">
                <a:latin typeface="HY엽서L" panose="02030600000101010101" pitchFamily="18" charset="-127"/>
                <a:ea typeface="HY엽서L" panose="02030600000101010101" pitchFamily="18" charset="-127"/>
              </a:rPr>
              <a:t>추가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C7EDC18-321E-4BB3-BC99-4113A792A1D4}"/>
              </a:ext>
            </a:extLst>
          </p:cNvPr>
          <p:cNvSpPr txBox="1"/>
          <p:nvPr/>
        </p:nvSpPr>
        <p:spPr>
          <a:xfrm>
            <a:off x="2196480" y="4592145"/>
            <a:ext cx="179120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HY엽서L" panose="02030600000101010101" pitchFamily="18" charset="-127"/>
                <a:ea typeface="HY엽서L" panose="02030600000101010101" pitchFamily="18" charset="-127"/>
              </a:rPr>
              <a:t>명령 </a:t>
            </a:r>
            <a:r>
              <a:rPr lang="en-US" altLang="ko-KR" sz="1400" dirty="0">
                <a:latin typeface="HY엽서L" panose="02030600000101010101" pitchFamily="18" charset="-127"/>
                <a:ea typeface="HY엽서L" panose="02030600000101010101" pitchFamily="18" charset="-127"/>
              </a:rPr>
              <a:t>3</a:t>
            </a:r>
            <a:r>
              <a:rPr lang="ko-KR" altLang="en-US" sz="1400" dirty="0">
                <a:latin typeface="HY엽서L" panose="02030600000101010101" pitchFamily="18" charset="-127"/>
                <a:ea typeface="HY엽서L" panose="02030600000101010101" pitchFamily="18" charset="-127"/>
              </a:rPr>
              <a:t>개 </a:t>
            </a:r>
            <a:r>
              <a:rPr lang="ko-KR" altLang="en-US" sz="1400" dirty="0" err="1">
                <a:latin typeface="HY엽서L" panose="02030600000101010101" pitchFamily="18" charset="-127"/>
                <a:ea typeface="HY엽서L" panose="02030600000101010101" pitchFamily="18" charset="-127"/>
              </a:rPr>
              <a:t>받을거임</a:t>
            </a:r>
            <a:endParaRPr lang="ko-KR" altLang="en-US" sz="1400" dirty="0"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6C39FCB-9102-4A24-A97A-94C1FF391EB4}"/>
              </a:ext>
            </a:extLst>
          </p:cNvPr>
          <p:cNvSpPr txBox="1"/>
          <p:nvPr/>
        </p:nvSpPr>
        <p:spPr>
          <a:xfrm>
            <a:off x="2196479" y="4924781"/>
            <a:ext cx="179120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HY엽서L" panose="02030600000101010101" pitchFamily="18" charset="-127"/>
                <a:ea typeface="HY엽서L" panose="02030600000101010101" pitchFamily="18" charset="-127"/>
              </a:rPr>
              <a:t>x </a:t>
            </a:r>
            <a:r>
              <a:rPr lang="ko-KR" altLang="en-US" sz="1400" dirty="0">
                <a:latin typeface="HY엽서L" panose="02030600000101010101" pitchFamily="18" charset="-127"/>
                <a:ea typeface="HY엽서L" panose="02030600000101010101" pitchFamily="18" charset="-127"/>
              </a:rPr>
              <a:t>추가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955EDE6-2239-4AED-8662-312593B20622}"/>
              </a:ext>
            </a:extLst>
          </p:cNvPr>
          <p:cNvSpPr txBox="1"/>
          <p:nvPr/>
        </p:nvSpPr>
        <p:spPr>
          <a:xfrm>
            <a:off x="2196478" y="5248737"/>
            <a:ext cx="179120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400">
                <a:latin typeface="HY엽서L" panose="02030600000101010101" pitchFamily="18" charset="-127"/>
                <a:ea typeface="HY엽서L" panose="02030600000101010101" pitchFamily="18" charset="-127"/>
              </a:rPr>
              <a:t>커서 왼쪽으로</a:t>
            </a:r>
            <a:endParaRPr lang="ko-KR" altLang="en-US" sz="1400" dirty="0"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3E708BA-8F24-46A6-95E9-FBDEF71331A3}"/>
              </a:ext>
            </a:extLst>
          </p:cNvPr>
          <p:cNvSpPr txBox="1"/>
          <p:nvPr/>
        </p:nvSpPr>
        <p:spPr>
          <a:xfrm>
            <a:off x="2196477" y="5572693"/>
            <a:ext cx="179120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HY엽서L" panose="02030600000101010101" pitchFamily="18" charset="-127"/>
                <a:ea typeface="HY엽서L" panose="02030600000101010101" pitchFamily="18" charset="-127"/>
              </a:rPr>
              <a:t>y </a:t>
            </a:r>
            <a:r>
              <a:rPr lang="ko-KR" altLang="en-US" sz="1400" dirty="0">
                <a:latin typeface="HY엽서L" panose="02030600000101010101" pitchFamily="18" charset="-127"/>
                <a:ea typeface="HY엽서L" panose="02030600000101010101" pitchFamily="18" charset="-127"/>
              </a:rPr>
              <a:t>추가</a:t>
            </a:r>
          </a:p>
        </p:txBody>
      </p:sp>
    </p:spTree>
    <p:extLst>
      <p:ext uri="{BB962C8B-B14F-4D97-AF65-F5344CB8AC3E}">
        <p14:creationId xmlns:p14="http://schemas.microsoft.com/office/powerpoint/2010/main" val="3772131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122CD2-F816-44A7-B0AB-842D505F41A0}"/>
              </a:ext>
            </a:extLst>
          </p:cNvPr>
          <p:cNvSpPr txBox="1"/>
          <p:nvPr/>
        </p:nvSpPr>
        <p:spPr>
          <a:xfrm>
            <a:off x="566737" y="85725"/>
            <a:ext cx="46409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HY엽서L" panose="02030600000101010101" pitchFamily="18" charset="-127"/>
                <a:ea typeface="HY엽서L" panose="02030600000101010101" pitchFamily="18" charset="-127"/>
              </a:rPr>
              <a:t>1</a:t>
            </a:r>
            <a:r>
              <a:rPr lang="ko-KR" altLang="en-US" sz="2400" dirty="0">
                <a:latin typeface="HY엽서L" panose="02030600000101010101" pitchFamily="18" charset="-127"/>
                <a:ea typeface="HY엽서L" panose="02030600000101010101" pitchFamily="18" charset="-127"/>
              </a:rPr>
              <a:t>번 문제 </a:t>
            </a:r>
            <a:r>
              <a:rPr lang="en-US" altLang="ko-KR" sz="2400" dirty="0">
                <a:latin typeface="HY엽서L" panose="02030600000101010101" pitchFamily="18" charset="-127"/>
                <a:ea typeface="HY엽서L" panose="02030600000101010101" pitchFamily="18" charset="-127"/>
              </a:rPr>
              <a:t>– </a:t>
            </a:r>
            <a:r>
              <a:rPr lang="ko-KR" altLang="en-US" sz="2400" dirty="0">
                <a:latin typeface="HY엽서L" panose="02030600000101010101" pitchFamily="18" charset="-127"/>
                <a:ea typeface="HY엽서L" panose="02030600000101010101" pitchFamily="18" charset="-127"/>
              </a:rPr>
              <a:t>에디터</a:t>
            </a:r>
            <a:r>
              <a:rPr lang="en-US" altLang="ko-KR" sz="2400" dirty="0">
                <a:latin typeface="HY엽서L" panose="02030600000101010101" pitchFamily="18" charset="-127"/>
                <a:ea typeface="HY엽서L" panose="02030600000101010101" pitchFamily="18" charset="-127"/>
              </a:rPr>
              <a:t>(1406 </a:t>
            </a:r>
            <a:r>
              <a:rPr lang="ko-KR" altLang="en-US" sz="2400" dirty="0">
                <a:latin typeface="HY엽서L" panose="02030600000101010101" pitchFamily="18" charset="-127"/>
                <a:ea typeface="HY엽서L" panose="02030600000101010101" pitchFamily="18" charset="-127"/>
              </a:rPr>
              <a:t>실버</a:t>
            </a:r>
            <a:r>
              <a:rPr lang="en-US" altLang="ko-KR" sz="2400" dirty="0">
                <a:latin typeface="HY엽서L" panose="02030600000101010101" pitchFamily="18" charset="-127"/>
                <a:ea typeface="HY엽서L" panose="02030600000101010101" pitchFamily="18" charset="-127"/>
              </a:rPr>
              <a:t>3) </a:t>
            </a:r>
            <a:endParaRPr lang="ko-KR" altLang="en-US" sz="2400" dirty="0"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3013F50-B9BB-4CCD-8193-9762AFD03950}"/>
              </a:ext>
            </a:extLst>
          </p:cNvPr>
          <p:cNvSpPr txBox="1"/>
          <p:nvPr/>
        </p:nvSpPr>
        <p:spPr>
          <a:xfrm>
            <a:off x="1024344" y="1279428"/>
            <a:ext cx="6067269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ko-KR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altLang="ko-KR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ko-KR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&lt;string&gt;</a:t>
            </a:r>
            <a:endParaRPr lang="en-US" altLang="ko-KR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ko-KR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&lt;stack&gt;</a:t>
            </a:r>
            <a:endParaRPr lang="en-US" altLang="ko-KR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altLang="ko-KR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string n; </a:t>
            </a:r>
          </a:p>
          <a:p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m; </a:t>
            </a:r>
          </a:p>
          <a:p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stack&lt;</a:t>
            </a:r>
            <a:r>
              <a:rPr lang="en-US" altLang="ko-KR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 left, right;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6ED605-15C1-43EE-A726-9C2510CA9ADA}"/>
              </a:ext>
            </a:extLst>
          </p:cNvPr>
          <p:cNvSpPr txBox="1"/>
          <p:nvPr/>
        </p:nvSpPr>
        <p:spPr>
          <a:xfrm>
            <a:off x="4311060" y="2058917"/>
            <a:ext cx="223964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엽서L" panose="02030600000101010101" pitchFamily="18" charset="-127"/>
                <a:ea typeface="HY엽서L" panose="02030600000101010101" pitchFamily="18" charset="-127"/>
              </a:rPr>
              <a:t>C++</a:t>
            </a:r>
            <a:r>
              <a:rPr lang="ko-KR" altLang="en-US" dirty="0">
                <a:latin typeface="HY엽서L" panose="02030600000101010101" pitchFamily="18" charset="-127"/>
                <a:ea typeface="HY엽서L" panose="02030600000101010101" pitchFamily="18" charset="-127"/>
              </a:rPr>
              <a:t>에서 스택 사용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67E396B-D762-4A8A-9A20-A65328797A6F}"/>
              </a:ext>
            </a:extLst>
          </p:cNvPr>
          <p:cNvSpPr txBox="1"/>
          <p:nvPr/>
        </p:nvSpPr>
        <p:spPr>
          <a:xfrm>
            <a:off x="4311060" y="3755303"/>
            <a:ext cx="138520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HY엽서L" panose="02030600000101010101" pitchFamily="18" charset="-127"/>
                <a:ea typeface="HY엽서L" panose="02030600000101010101" pitchFamily="18" charset="-127"/>
              </a:rPr>
              <a:t>문자열 </a:t>
            </a:r>
            <a:r>
              <a:rPr lang="en-US" altLang="ko-KR" dirty="0">
                <a:latin typeface="HY엽서L" panose="02030600000101010101" pitchFamily="18" charset="-127"/>
                <a:ea typeface="HY엽서L" panose="02030600000101010101" pitchFamily="18" charset="-127"/>
              </a:rPr>
              <a:t>n</a:t>
            </a:r>
            <a:endParaRPr lang="ko-KR" altLang="en-US" dirty="0"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DD09BA6-17A0-4F52-838B-90BBD0EA116F}"/>
              </a:ext>
            </a:extLst>
          </p:cNvPr>
          <p:cNvSpPr txBox="1"/>
          <p:nvPr/>
        </p:nvSpPr>
        <p:spPr>
          <a:xfrm>
            <a:off x="4311060" y="4225525"/>
            <a:ext cx="138520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HY엽서L" panose="02030600000101010101" pitchFamily="18" charset="-127"/>
                <a:ea typeface="HY엽서L" panose="02030600000101010101" pitchFamily="18" charset="-127"/>
              </a:rPr>
              <a:t>명령개수 </a:t>
            </a:r>
            <a:r>
              <a:rPr lang="en-US" altLang="ko-KR" dirty="0">
                <a:latin typeface="HY엽서L" panose="02030600000101010101" pitchFamily="18" charset="-127"/>
                <a:ea typeface="HY엽서L" panose="02030600000101010101" pitchFamily="18" charset="-127"/>
              </a:rPr>
              <a:t>m</a:t>
            </a:r>
            <a:endParaRPr lang="ko-KR" altLang="en-US" dirty="0"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A04987D-5CCC-4E99-8E85-2A7B2181B380}"/>
              </a:ext>
            </a:extLst>
          </p:cNvPr>
          <p:cNvSpPr txBox="1"/>
          <p:nvPr/>
        </p:nvSpPr>
        <p:spPr>
          <a:xfrm>
            <a:off x="5858102" y="4695748"/>
            <a:ext cx="81252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HY엽서L" panose="02030600000101010101" pitchFamily="18" charset="-127"/>
                <a:ea typeface="HY엽서L" panose="02030600000101010101" pitchFamily="18" charset="-127"/>
              </a:rPr>
              <a:t>스택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ED9B162-1C55-4E9D-8760-8657E27257D2}"/>
              </a:ext>
            </a:extLst>
          </p:cNvPr>
          <p:cNvSpPr txBox="1"/>
          <p:nvPr/>
        </p:nvSpPr>
        <p:spPr>
          <a:xfrm>
            <a:off x="6739468" y="3726252"/>
            <a:ext cx="4908630" cy="230832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엽서L" panose="02030600000101010101" pitchFamily="18" charset="-127"/>
                <a:ea typeface="HY엽서L" panose="02030600000101010101" pitchFamily="18" charset="-127"/>
              </a:rPr>
              <a:t>left, right </a:t>
            </a:r>
            <a:r>
              <a:rPr lang="ko-KR" altLang="en-US" dirty="0">
                <a:latin typeface="HY엽서L" panose="02030600000101010101" pitchFamily="18" charset="-127"/>
                <a:ea typeface="HY엽서L" panose="02030600000101010101" pitchFamily="18" charset="-127"/>
              </a:rPr>
              <a:t>로 스택을 나눈 이유</a:t>
            </a:r>
            <a:endParaRPr lang="en-US" altLang="ko-KR" dirty="0"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endParaRPr lang="en-US" altLang="ko-KR" dirty="0"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latin typeface="HY엽서L" panose="02030600000101010101" pitchFamily="18" charset="-127"/>
                <a:ea typeface="HY엽서L" panose="02030600000101010101" pitchFamily="18" charset="-127"/>
              </a:rPr>
              <a:t>커서 왼쪽 오른쪽으로 어떤 글자가 있는지 확인하기 쉽게</a:t>
            </a:r>
            <a:endParaRPr lang="en-US" altLang="ko-KR" dirty="0"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pPr marL="342900" indent="-342900">
              <a:buAutoNum type="arabicPeriod"/>
            </a:pPr>
            <a:endParaRPr lang="en-US" altLang="ko-KR" dirty="0"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latin typeface="HY엽서L" panose="02030600000101010101" pitchFamily="18" charset="-127"/>
                <a:ea typeface="HY엽서L" panose="02030600000101010101" pitchFamily="18" charset="-127"/>
              </a:rPr>
              <a:t>시간 단축</a:t>
            </a:r>
            <a:endParaRPr lang="en-US" altLang="ko-KR" dirty="0"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pPr marL="342900" indent="-342900">
              <a:buAutoNum type="arabicPeriod"/>
            </a:pPr>
            <a:endParaRPr lang="en-US" altLang="ko-KR" dirty="0"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latin typeface="HY엽서L" panose="02030600000101010101" pitchFamily="18" charset="-127"/>
                <a:ea typeface="HY엽서L" panose="02030600000101010101" pitchFamily="18" charset="-127"/>
              </a:rPr>
              <a:t>스택 특징 활용</a:t>
            </a:r>
          </a:p>
        </p:txBody>
      </p:sp>
    </p:spTree>
    <p:extLst>
      <p:ext uri="{BB962C8B-B14F-4D97-AF65-F5344CB8AC3E}">
        <p14:creationId xmlns:p14="http://schemas.microsoft.com/office/powerpoint/2010/main" val="2590086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D2D66910-E771-4F7B-8971-E4C6FE9812B2}"/>
              </a:ext>
            </a:extLst>
          </p:cNvPr>
          <p:cNvSpPr txBox="1"/>
          <p:nvPr/>
        </p:nvSpPr>
        <p:spPr>
          <a:xfrm>
            <a:off x="1818182" y="1693650"/>
            <a:ext cx="8555636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cin</a:t>
            </a:r>
            <a:r>
              <a:rPr lang="en-US" altLang="ko-KR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&gt;&gt; n; </a:t>
            </a:r>
          </a:p>
          <a:p>
            <a:r>
              <a:rPr lang="en-US" altLang="ko-KR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r>
              <a:rPr lang="en-US" altLang="ko-KR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3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altLang="ko-KR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ko-KR" sz="3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strlen</a:t>
            </a:r>
            <a:r>
              <a:rPr lang="en-US" altLang="ko-KR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(n);</a:t>
            </a:r>
          </a:p>
          <a:p>
            <a:r>
              <a:rPr lang="en-US" altLang="ko-KR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3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ko-KR" sz="3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altLang="ko-KR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altLang="ko-KR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altLang="ko-KR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++) { </a:t>
            </a:r>
          </a:p>
          <a:p>
            <a:r>
              <a:rPr lang="en-US" altLang="ko-KR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3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altLang="ko-KR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3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-US" altLang="ko-KR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3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ko-KR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r>
              <a:rPr lang="en-US" altLang="ko-KR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122CD2-F816-44A7-B0AB-842D505F41A0}"/>
              </a:ext>
            </a:extLst>
          </p:cNvPr>
          <p:cNvSpPr txBox="1"/>
          <p:nvPr/>
        </p:nvSpPr>
        <p:spPr>
          <a:xfrm>
            <a:off x="566737" y="85725"/>
            <a:ext cx="46409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HY엽서L" panose="02030600000101010101" pitchFamily="18" charset="-127"/>
                <a:ea typeface="HY엽서L" panose="02030600000101010101" pitchFamily="18" charset="-127"/>
              </a:rPr>
              <a:t>1</a:t>
            </a:r>
            <a:r>
              <a:rPr lang="ko-KR" altLang="en-US" sz="2400" dirty="0">
                <a:latin typeface="HY엽서L" panose="02030600000101010101" pitchFamily="18" charset="-127"/>
                <a:ea typeface="HY엽서L" panose="02030600000101010101" pitchFamily="18" charset="-127"/>
              </a:rPr>
              <a:t>번 문제 </a:t>
            </a:r>
            <a:r>
              <a:rPr lang="en-US" altLang="ko-KR" sz="2400" dirty="0">
                <a:latin typeface="HY엽서L" panose="02030600000101010101" pitchFamily="18" charset="-127"/>
                <a:ea typeface="HY엽서L" panose="02030600000101010101" pitchFamily="18" charset="-127"/>
              </a:rPr>
              <a:t>– </a:t>
            </a:r>
            <a:r>
              <a:rPr lang="ko-KR" altLang="en-US" sz="2400" dirty="0">
                <a:latin typeface="HY엽서L" panose="02030600000101010101" pitchFamily="18" charset="-127"/>
                <a:ea typeface="HY엽서L" panose="02030600000101010101" pitchFamily="18" charset="-127"/>
              </a:rPr>
              <a:t>에디터</a:t>
            </a:r>
            <a:r>
              <a:rPr lang="en-US" altLang="ko-KR" sz="2400" dirty="0">
                <a:latin typeface="HY엽서L" panose="02030600000101010101" pitchFamily="18" charset="-127"/>
                <a:ea typeface="HY엽서L" panose="02030600000101010101" pitchFamily="18" charset="-127"/>
              </a:rPr>
              <a:t>(1406 </a:t>
            </a:r>
            <a:r>
              <a:rPr lang="ko-KR" altLang="en-US" sz="2400" dirty="0">
                <a:latin typeface="HY엽서L" panose="02030600000101010101" pitchFamily="18" charset="-127"/>
                <a:ea typeface="HY엽서L" panose="02030600000101010101" pitchFamily="18" charset="-127"/>
              </a:rPr>
              <a:t>실버</a:t>
            </a:r>
            <a:r>
              <a:rPr lang="en-US" altLang="ko-KR" sz="2400" dirty="0">
                <a:latin typeface="HY엽서L" panose="02030600000101010101" pitchFamily="18" charset="-127"/>
                <a:ea typeface="HY엽서L" panose="02030600000101010101" pitchFamily="18" charset="-127"/>
              </a:rPr>
              <a:t>3) </a:t>
            </a:r>
            <a:endParaRPr lang="ko-KR" altLang="en-US" sz="2400" dirty="0"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6ED605-15C1-43EE-A726-9C2510CA9ADA}"/>
              </a:ext>
            </a:extLst>
          </p:cNvPr>
          <p:cNvSpPr txBox="1"/>
          <p:nvPr/>
        </p:nvSpPr>
        <p:spPr>
          <a:xfrm>
            <a:off x="4976179" y="1819074"/>
            <a:ext cx="223964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>
                <a:latin typeface="HY엽서L" panose="02030600000101010101" pitchFamily="18" charset="-127"/>
                <a:ea typeface="HY엽서L" panose="02030600000101010101" pitchFamily="18" charset="-127"/>
              </a:rPr>
              <a:t>문자열 받아서</a:t>
            </a:r>
            <a:endParaRPr lang="ko-KR" altLang="en-US" dirty="0"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022BC2F-5EE4-4E37-A7E8-DB70EC04DDE2}"/>
              </a:ext>
            </a:extLst>
          </p:cNvPr>
          <p:cNvSpPr txBox="1"/>
          <p:nvPr/>
        </p:nvSpPr>
        <p:spPr>
          <a:xfrm>
            <a:off x="7467045" y="2705992"/>
            <a:ext cx="223964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HY엽서L" panose="02030600000101010101" pitchFamily="18" charset="-127"/>
                <a:ea typeface="HY엽서L" panose="02030600000101010101" pitchFamily="18" charset="-127"/>
              </a:rPr>
              <a:t>문자열 길이재고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96E2E23-4AA5-455A-9FB5-400036A0C5A0}"/>
              </a:ext>
            </a:extLst>
          </p:cNvPr>
          <p:cNvSpPr txBox="1"/>
          <p:nvPr/>
        </p:nvSpPr>
        <p:spPr>
          <a:xfrm>
            <a:off x="7754356" y="3782677"/>
            <a:ext cx="3937971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엽서L" panose="02030600000101010101" pitchFamily="18" charset="-127"/>
                <a:ea typeface="HY엽서L" panose="02030600000101010101" pitchFamily="18" charset="-127"/>
              </a:rPr>
              <a:t>left </a:t>
            </a:r>
            <a:r>
              <a:rPr lang="ko-KR" altLang="en-US" dirty="0">
                <a:latin typeface="HY엽서L" panose="02030600000101010101" pitchFamily="18" charset="-127"/>
                <a:ea typeface="HY엽서L" panose="02030600000101010101" pitchFamily="18" charset="-127"/>
              </a:rPr>
              <a:t>스택에 문자열 전부 넣기</a:t>
            </a:r>
            <a:endParaRPr lang="en-US" altLang="ko-KR" dirty="0"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r>
              <a:rPr lang="en-US" altLang="ko-KR" dirty="0">
                <a:latin typeface="HY엽서L" panose="02030600000101010101" pitchFamily="18" charset="-127"/>
                <a:ea typeface="HY엽서L" panose="02030600000101010101" pitchFamily="18" charset="-127"/>
              </a:rPr>
              <a:t>== </a:t>
            </a:r>
            <a:r>
              <a:rPr lang="ko-KR" altLang="en-US" dirty="0">
                <a:latin typeface="HY엽서L" panose="02030600000101010101" pitchFamily="18" charset="-127"/>
                <a:ea typeface="HY엽서L" panose="02030600000101010101" pitchFamily="18" charset="-127"/>
              </a:rPr>
              <a:t>모든 글자가 커서 왼쪽에 있음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5EB2550-2E2F-4DF1-A7D7-7B3F6E7D7089}"/>
              </a:ext>
            </a:extLst>
          </p:cNvPr>
          <p:cNvSpPr txBox="1"/>
          <p:nvPr/>
        </p:nvSpPr>
        <p:spPr>
          <a:xfrm>
            <a:off x="4324108" y="5124825"/>
            <a:ext cx="15820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엽서L" panose="02030600000101010101" pitchFamily="18" charset="-127"/>
                <a:ea typeface="HY엽서L" panose="02030600000101010101" pitchFamily="18" charset="-127"/>
              </a:rPr>
              <a:t>ex)</a:t>
            </a:r>
            <a:r>
              <a:rPr lang="en-US" altLang="ko-KR" dirty="0" err="1">
                <a:latin typeface="HY엽서L" panose="02030600000101010101" pitchFamily="18" charset="-127"/>
                <a:ea typeface="HY엽서L" panose="02030600000101010101" pitchFamily="18" charset="-127"/>
              </a:rPr>
              <a:t>abcd</a:t>
            </a:r>
            <a:r>
              <a:rPr lang="en-US" altLang="ko-KR" dirty="0">
                <a:latin typeface="HY엽서L" panose="02030600000101010101" pitchFamily="18" charset="-127"/>
                <a:ea typeface="HY엽서L" panose="02030600000101010101" pitchFamily="18" charset="-127"/>
              </a:rPr>
              <a:t>  = </a:t>
            </a:r>
            <a:endParaRPr lang="ko-KR" altLang="en-US" dirty="0"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6DA451E1-7DBB-4389-98BE-AC73E14DBC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9076124"/>
              </p:ext>
            </p:extLst>
          </p:nvPr>
        </p:nvGraphicFramePr>
        <p:xfrm>
          <a:off x="6294759" y="4669595"/>
          <a:ext cx="921062" cy="1584960"/>
        </p:xfrm>
        <a:graphic>
          <a:graphicData uri="http://schemas.openxmlformats.org/drawingml/2006/table">
            <a:tbl>
              <a:tblPr>
                <a:tableStyleId>{C4B1156A-380E-4F78-BDF5-A606A8083BF9}</a:tableStyleId>
              </a:tblPr>
              <a:tblGrid>
                <a:gridCol w="921062">
                  <a:extLst>
                    <a:ext uri="{9D8B030D-6E8A-4147-A177-3AD203B41FA5}">
                      <a16:colId xmlns:a16="http://schemas.microsoft.com/office/drawing/2014/main" val="10643596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d</a:t>
                      </a:r>
                      <a:endParaRPr lang="ko-KR" altLang="en-US" sz="2000" dirty="0"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55873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c</a:t>
                      </a:r>
                      <a:endParaRPr lang="ko-KR" altLang="en-US" sz="2000" dirty="0"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5179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b</a:t>
                      </a:r>
                      <a:endParaRPr lang="ko-KR" altLang="en-US" sz="2000" dirty="0"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8183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a</a:t>
                      </a:r>
                      <a:endParaRPr lang="ko-KR" altLang="en-US" sz="2000" dirty="0"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7276783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5B21AA11-D5F6-4AF3-B631-EF655A766AEB}"/>
              </a:ext>
            </a:extLst>
          </p:cNvPr>
          <p:cNvSpPr txBox="1"/>
          <p:nvPr/>
        </p:nvSpPr>
        <p:spPr>
          <a:xfrm>
            <a:off x="6427171" y="6307021"/>
            <a:ext cx="63319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엽서L" panose="02030600000101010101" pitchFamily="18" charset="-127"/>
                <a:ea typeface="HY엽서L" panose="02030600000101010101" pitchFamily="18" charset="-127"/>
              </a:rPr>
              <a:t>left</a:t>
            </a:r>
            <a:endParaRPr lang="ko-KR" altLang="en-US" dirty="0"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5741637-3384-43F3-886C-686867B81A5A}"/>
              </a:ext>
            </a:extLst>
          </p:cNvPr>
          <p:cNvSpPr txBox="1"/>
          <p:nvPr/>
        </p:nvSpPr>
        <p:spPr>
          <a:xfrm>
            <a:off x="7682389" y="6307021"/>
            <a:ext cx="77712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엽서L" panose="02030600000101010101" pitchFamily="18" charset="-127"/>
                <a:ea typeface="HY엽서L" panose="02030600000101010101" pitchFamily="18" charset="-127"/>
              </a:rPr>
              <a:t>right</a:t>
            </a:r>
            <a:endParaRPr lang="ko-KR" altLang="en-US" dirty="0"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graphicFrame>
        <p:nvGraphicFramePr>
          <p:cNvPr id="23" name="표 4">
            <a:extLst>
              <a:ext uri="{FF2B5EF4-FFF2-40B4-BE49-F238E27FC236}">
                <a16:creationId xmlns:a16="http://schemas.microsoft.com/office/drawing/2014/main" id="{1F9B5846-AEE6-4FDD-82C6-B7D7E4E973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0928995"/>
              </p:ext>
            </p:extLst>
          </p:nvPr>
        </p:nvGraphicFramePr>
        <p:xfrm>
          <a:off x="7610423" y="4669595"/>
          <a:ext cx="921062" cy="1584960"/>
        </p:xfrm>
        <a:graphic>
          <a:graphicData uri="http://schemas.openxmlformats.org/drawingml/2006/table">
            <a:tbl>
              <a:tblPr>
                <a:tableStyleId>{C4B1156A-380E-4F78-BDF5-A606A8083BF9}</a:tableStyleId>
              </a:tblPr>
              <a:tblGrid>
                <a:gridCol w="921062">
                  <a:extLst>
                    <a:ext uri="{9D8B030D-6E8A-4147-A177-3AD203B41FA5}">
                      <a16:colId xmlns:a16="http://schemas.microsoft.com/office/drawing/2014/main" val="10643596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55873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5179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8183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72767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5570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122CD2-F816-44A7-B0AB-842D505F41A0}"/>
              </a:ext>
            </a:extLst>
          </p:cNvPr>
          <p:cNvSpPr txBox="1"/>
          <p:nvPr/>
        </p:nvSpPr>
        <p:spPr>
          <a:xfrm>
            <a:off x="566737" y="85725"/>
            <a:ext cx="46409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HY엽서L" panose="02030600000101010101" pitchFamily="18" charset="-127"/>
                <a:ea typeface="HY엽서L" panose="02030600000101010101" pitchFamily="18" charset="-127"/>
              </a:rPr>
              <a:t>1</a:t>
            </a:r>
            <a:r>
              <a:rPr lang="ko-KR" altLang="en-US" sz="2400" dirty="0">
                <a:latin typeface="HY엽서L" panose="02030600000101010101" pitchFamily="18" charset="-127"/>
                <a:ea typeface="HY엽서L" panose="02030600000101010101" pitchFamily="18" charset="-127"/>
              </a:rPr>
              <a:t>번 문제 </a:t>
            </a:r>
            <a:r>
              <a:rPr lang="en-US" altLang="ko-KR" sz="2400" dirty="0">
                <a:latin typeface="HY엽서L" panose="02030600000101010101" pitchFamily="18" charset="-127"/>
                <a:ea typeface="HY엽서L" panose="02030600000101010101" pitchFamily="18" charset="-127"/>
              </a:rPr>
              <a:t>– </a:t>
            </a:r>
            <a:r>
              <a:rPr lang="ko-KR" altLang="en-US" sz="2400" dirty="0">
                <a:latin typeface="HY엽서L" panose="02030600000101010101" pitchFamily="18" charset="-127"/>
                <a:ea typeface="HY엽서L" panose="02030600000101010101" pitchFamily="18" charset="-127"/>
              </a:rPr>
              <a:t>에디터</a:t>
            </a:r>
            <a:r>
              <a:rPr lang="en-US" altLang="ko-KR" sz="2400" dirty="0">
                <a:latin typeface="HY엽서L" panose="02030600000101010101" pitchFamily="18" charset="-127"/>
                <a:ea typeface="HY엽서L" panose="02030600000101010101" pitchFamily="18" charset="-127"/>
              </a:rPr>
              <a:t>(1406 </a:t>
            </a:r>
            <a:r>
              <a:rPr lang="ko-KR" altLang="en-US" sz="2400" dirty="0">
                <a:latin typeface="HY엽서L" panose="02030600000101010101" pitchFamily="18" charset="-127"/>
                <a:ea typeface="HY엽서L" panose="02030600000101010101" pitchFamily="18" charset="-127"/>
              </a:rPr>
              <a:t>실버</a:t>
            </a:r>
            <a:r>
              <a:rPr lang="en-US" altLang="ko-KR" sz="2400" dirty="0">
                <a:latin typeface="HY엽서L" panose="02030600000101010101" pitchFamily="18" charset="-127"/>
                <a:ea typeface="HY엽서L" panose="02030600000101010101" pitchFamily="18" charset="-127"/>
              </a:rPr>
              <a:t>3) </a:t>
            </a:r>
            <a:endParaRPr lang="ko-KR" altLang="en-US" sz="2400" dirty="0"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6C7DA8-2F09-429C-8134-8A3C63375B4E}"/>
              </a:ext>
            </a:extLst>
          </p:cNvPr>
          <p:cNvSpPr txBox="1"/>
          <p:nvPr/>
        </p:nvSpPr>
        <p:spPr>
          <a:xfrm>
            <a:off x="865695" y="916722"/>
            <a:ext cx="8600606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2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cin</a:t>
            </a:r>
            <a:r>
              <a:rPr lang="en-US" altLang="ko-K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&gt;&gt; m;</a:t>
            </a:r>
          </a:p>
          <a:p>
            <a:r>
              <a:rPr lang="en-US" altLang="ko-K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r>
              <a:rPr lang="en-US" altLang="ko-K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2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altLang="ko-K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(m--){</a:t>
            </a:r>
          </a:p>
          <a:p>
            <a:r>
              <a:rPr lang="en-US" altLang="ko-K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altLang="ko-K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2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cmd</a:t>
            </a:r>
            <a:r>
              <a:rPr lang="en-US" altLang="ko-K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2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cin</a:t>
            </a:r>
            <a:r>
              <a:rPr lang="en-US" altLang="ko-K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&gt;&gt; </a:t>
            </a:r>
            <a:r>
              <a:rPr lang="en-US" altLang="ko-KR" sz="2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cmd</a:t>
            </a:r>
            <a:r>
              <a:rPr lang="en-US" altLang="ko-K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</a:p>
          <a:p>
            <a:r>
              <a:rPr lang="en-US" altLang="ko-K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2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cmd</a:t>
            </a:r>
            <a:r>
              <a:rPr lang="en-US" altLang="ko-K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altLang="ko-KR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'L'</a:t>
            </a:r>
            <a:r>
              <a:rPr lang="en-US" altLang="ko-K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altLang="ko-K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ko-KR" sz="2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(!(</a:t>
            </a:r>
            <a:r>
              <a:rPr lang="en-US" altLang="ko-KR" sz="2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altLang="ko-KR" sz="2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2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empty</a:t>
            </a:r>
            <a:r>
              <a:rPr lang="en-US" altLang="ko-K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())){  </a:t>
            </a:r>
          </a:p>
          <a:p>
            <a:r>
              <a:rPr lang="en-US" altLang="ko-K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ko-KR" sz="2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altLang="ko-KR" sz="2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2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-US" altLang="ko-K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altLang="ko-KR" sz="2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2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top</a:t>
            </a:r>
            <a:r>
              <a:rPr lang="en-US" altLang="ko-K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en-US" altLang="ko-K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ko-KR" sz="2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altLang="ko-KR" sz="2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2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pop</a:t>
            </a:r>
            <a:r>
              <a:rPr lang="en-US" altLang="ko-K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 </a:t>
            </a:r>
          </a:p>
          <a:p>
            <a:r>
              <a:rPr lang="en-US" altLang="ko-K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}   </a:t>
            </a:r>
          </a:p>
          <a:p>
            <a:r>
              <a:rPr lang="en-US" altLang="ko-K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 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6ED605-15C1-43EE-A726-9C2510CA9ADA}"/>
              </a:ext>
            </a:extLst>
          </p:cNvPr>
          <p:cNvSpPr txBox="1"/>
          <p:nvPr/>
        </p:nvSpPr>
        <p:spPr>
          <a:xfrm>
            <a:off x="4406553" y="916722"/>
            <a:ext cx="223964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>
                <a:latin typeface="HY엽서L" panose="02030600000101010101" pitchFamily="18" charset="-127"/>
                <a:ea typeface="HY엽서L" panose="02030600000101010101" pitchFamily="18" charset="-127"/>
              </a:rPr>
              <a:t>명령 개수 받아서</a:t>
            </a:r>
            <a:endParaRPr lang="ko-KR" altLang="en-US" dirty="0"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9B579C-2F6F-45B4-B38B-F2198A7D8CFE}"/>
              </a:ext>
            </a:extLst>
          </p:cNvPr>
          <p:cNvSpPr txBox="1"/>
          <p:nvPr/>
        </p:nvSpPr>
        <p:spPr>
          <a:xfrm>
            <a:off x="4406553" y="1833019"/>
            <a:ext cx="271377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>
                <a:latin typeface="HY엽서L" panose="02030600000101010101" pitchFamily="18" charset="-127"/>
                <a:ea typeface="HY엽서L" panose="02030600000101010101" pitchFamily="18" charset="-127"/>
              </a:rPr>
              <a:t>명령 개수만큼 </a:t>
            </a:r>
            <a:r>
              <a:rPr lang="ko-KR" altLang="en-US" dirty="0" err="1">
                <a:latin typeface="HY엽서L" panose="02030600000101010101" pitchFamily="18" charset="-127"/>
                <a:ea typeface="HY엽서L" panose="02030600000101010101" pitchFamily="18" charset="-127"/>
              </a:rPr>
              <a:t>반복문</a:t>
            </a:r>
            <a:endParaRPr lang="ko-KR" altLang="en-US" dirty="0"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8159C7E-6833-4FE8-A950-F3768AF905B1}"/>
              </a:ext>
            </a:extLst>
          </p:cNvPr>
          <p:cNvSpPr txBox="1"/>
          <p:nvPr/>
        </p:nvSpPr>
        <p:spPr>
          <a:xfrm>
            <a:off x="5207670" y="2571683"/>
            <a:ext cx="131305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HY엽서L" panose="02030600000101010101" pitchFamily="18" charset="-127"/>
                <a:ea typeface="HY엽서L" panose="02030600000101010101" pitchFamily="18" charset="-127"/>
              </a:rPr>
              <a:t>명령 받고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F2B2C68-27A8-483D-B2B0-4F37E8F4866C}"/>
              </a:ext>
            </a:extLst>
          </p:cNvPr>
          <p:cNvSpPr txBox="1"/>
          <p:nvPr/>
        </p:nvSpPr>
        <p:spPr>
          <a:xfrm>
            <a:off x="9777312" y="0"/>
            <a:ext cx="2414688" cy="9541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HY엽서L" panose="02030600000101010101" pitchFamily="18" charset="-127"/>
                <a:ea typeface="HY엽서L" panose="02030600000101010101" pitchFamily="18" charset="-127"/>
              </a:rPr>
              <a:t>L – </a:t>
            </a:r>
            <a:r>
              <a:rPr lang="ko-KR" altLang="en-US" sz="1400" dirty="0">
                <a:latin typeface="HY엽서L" panose="02030600000101010101" pitchFamily="18" charset="-127"/>
                <a:ea typeface="HY엽서L" panose="02030600000101010101" pitchFamily="18" charset="-127"/>
              </a:rPr>
              <a:t>커서 왼쪽으로</a:t>
            </a:r>
            <a:endParaRPr lang="en-US" altLang="ko-KR" sz="1400" dirty="0"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r>
              <a:rPr lang="en-US" altLang="ko-KR" sz="1400" dirty="0">
                <a:latin typeface="HY엽서L" panose="02030600000101010101" pitchFamily="18" charset="-127"/>
                <a:ea typeface="HY엽서L" panose="02030600000101010101" pitchFamily="18" charset="-127"/>
              </a:rPr>
              <a:t>D – </a:t>
            </a:r>
            <a:r>
              <a:rPr lang="ko-KR" altLang="en-US" sz="1400" dirty="0">
                <a:latin typeface="HY엽서L" panose="02030600000101010101" pitchFamily="18" charset="-127"/>
                <a:ea typeface="HY엽서L" panose="02030600000101010101" pitchFamily="18" charset="-127"/>
              </a:rPr>
              <a:t>커서 오른쪽으로</a:t>
            </a:r>
            <a:endParaRPr lang="en-US" altLang="ko-KR" sz="1400" dirty="0"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r>
              <a:rPr lang="en-US" altLang="ko-KR" sz="1400" dirty="0">
                <a:latin typeface="HY엽서L" panose="02030600000101010101" pitchFamily="18" charset="-127"/>
                <a:ea typeface="HY엽서L" panose="02030600000101010101" pitchFamily="18" charset="-127"/>
              </a:rPr>
              <a:t>B – </a:t>
            </a:r>
            <a:r>
              <a:rPr lang="ko-KR" altLang="en-US" sz="1400" dirty="0">
                <a:latin typeface="HY엽서L" panose="02030600000101010101" pitchFamily="18" charset="-127"/>
                <a:ea typeface="HY엽서L" panose="02030600000101010101" pitchFamily="18" charset="-127"/>
              </a:rPr>
              <a:t>커서 왼쪽 글 삭제</a:t>
            </a:r>
            <a:endParaRPr lang="en-US" altLang="ko-KR" sz="1400" dirty="0"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r>
              <a:rPr lang="en-US" altLang="ko-KR" sz="1400" dirty="0">
                <a:latin typeface="HY엽서L" panose="02030600000101010101" pitchFamily="18" charset="-127"/>
                <a:ea typeface="HY엽서L" panose="02030600000101010101" pitchFamily="18" charset="-127"/>
              </a:rPr>
              <a:t>P * - </a:t>
            </a:r>
            <a:r>
              <a:rPr lang="ko-KR" altLang="en-US" sz="1400" dirty="0">
                <a:latin typeface="HY엽서L" panose="02030600000101010101" pitchFamily="18" charset="-127"/>
                <a:ea typeface="HY엽서L" panose="02030600000101010101" pitchFamily="18" charset="-127"/>
              </a:rPr>
              <a:t>커서 왼쪽에 </a:t>
            </a:r>
            <a:r>
              <a:rPr lang="en-US" altLang="ko-KR" sz="1400" dirty="0">
                <a:latin typeface="HY엽서L" panose="02030600000101010101" pitchFamily="18" charset="-127"/>
                <a:ea typeface="HY엽서L" panose="02030600000101010101" pitchFamily="18" charset="-127"/>
              </a:rPr>
              <a:t>* </a:t>
            </a:r>
            <a:r>
              <a:rPr lang="ko-KR" altLang="en-US" sz="1400" dirty="0">
                <a:latin typeface="HY엽서L" panose="02030600000101010101" pitchFamily="18" charset="-127"/>
                <a:ea typeface="HY엽서L" panose="02030600000101010101" pitchFamily="18" charset="-127"/>
              </a:rPr>
              <a:t>추가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4318A60-EDF1-4C44-94B4-4847B84B07BD}"/>
              </a:ext>
            </a:extLst>
          </p:cNvPr>
          <p:cNvSpPr txBox="1"/>
          <p:nvPr/>
        </p:nvSpPr>
        <p:spPr>
          <a:xfrm>
            <a:off x="5526374" y="3452362"/>
            <a:ext cx="257830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HY엽서L" panose="02030600000101010101" pitchFamily="18" charset="-127"/>
                <a:ea typeface="HY엽서L" panose="02030600000101010101" pitchFamily="18" charset="-127"/>
              </a:rPr>
              <a:t>커서 왼쪽으로 </a:t>
            </a:r>
            <a:r>
              <a:rPr lang="ko-KR" altLang="en-US" dirty="0" err="1">
                <a:latin typeface="HY엽서L" panose="02030600000101010101" pitchFamily="18" charset="-127"/>
                <a:ea typeface="HY엽서L" panose="02030600000101010101" pitchFamily="18" charset="-127"/>
              </a:rPr>
              <a:t>가라구</a:t>
            </a:r>
            <a:r>
              <a:rPr lang="en-US" altLang="ko-KR" dirty="0">
                <a:latin typeface="HY엽서L" panose="02030600000101010101" pitchFamily="18" charset="-127"/>
                <a:ea typeface="HY엽서L" panose="02030600000101010101" pitchFamily="18" charset="-127"/>
              </a:rPr>
              <a:t>?</a:t>
            </a:r>
            <a:endParaRPr lang="ko-KR" altLang="en-US" dirty="0"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99A9431-7A20-4C12-9D7E-580225E560FF}"/>
              </a:ext>
            </a:extLst>
          </p:cNvPr>
          <p:cNvSpPr txBox="1"/>
          <p:nvPr/>
        </p:nvSpPr>
        <p:spPr>
          <a:xfrm>
            <a:off x="7628907" y="4006360"/>
            <a:ext cx="365572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HY엽서L" panose="02030600000101010101" pitchFamily="18" charset="-127"/>
                <a:ea typeface="HY엽서L" panose="02030600000101010101" pitchFamily="18" charset="-127"/>
              </a:rPr>
              <a:t>왼쪽에 암 것도 없으면 나 못 가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7FC56F0-2AC5-47EC-88AF-9A2EBD5A9A3C}"/>
              </a:ext>
            </a:extLst>
          </p:cNvPr>
          <p:cNvSpPr txBox="1"/>
          <p:nvPr/>
        </p:nvSpPr>
        <p:spPr>
          <a:xfrm>
            <a:off x="8613907" y="4406735"/>
            <a:ext cx="267072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HY엽서L" panose="02030600000101010101" pitchFamily="18" charset="-127"/>
                <a:ea typeface="HY엽서L" panose="02030600000101010101" pitchFamily="18" charset="-127"/>
              </a:rPr>
              <a:t>있네 </a:t>
            </a:r>
            <a:r>
              <a:rPr lang="ko-KR" altLang="en-US">
                <a:latin typeface="HY엽서L" panose="02030600000101010101" pitchFamily="18" charset="-127"/>
                <a:ea typeface="HY엽서L" panose="02030600000101010101" pitchFamily="18" charset="-127"/>
              </a:rPr>
              <a:t>너 오른쪽에 넣어</a:t>
            </a:r>
            <a:endParaRPr lang="ko-KR" altLang="en-US" dirty="0"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graphicFrame>
        <p:nvGraphicFramePr>
          <p:cNvPr id="17" name="표 4">
            <a:extLst>
              <a:ext uri="{FF2B5EF4-FFF2-40B4-BE49-F238E27FC236}">
                <a16:creationId xmlns:a16="http://schemas.microsoft.com/office/drawing/2014/main" id="{5A6B0E83-1B5F-4113-A8CF-AA2F6F530E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7252379"/>
              </p:ext>
            </p:extLst>
          </p:nvPr>
        </p:nvGraphicFramePr>
        <p:xfrm>
          <a:off x="7221461" y="4842757"/>
          <a:ext cx="921062" cy="1584960"/>
        </p:xfrm>
        <a:graphic>
          <a:graphicData uri="http://schemas.openxmlformats.org/drawingml/2006/table">
            <a:tbl>
              <a:tblPr>
                <a:tableStyleId>{C4B1156A-380E-4F78-BDF5-A606A8083BF9}</a:tableStyleId>
              </a:tblPr>
              <a:tblGrid>
                <a:gridCol w="921062">
                  <a:extLst>
                    <a:ext uri="{9D8B030D-6E8A-4147-A177-3AD203B41FA5}">
                      <a16:colId xmlns:a16="http://schemas.microsoft.com/office/drawing/2014/main" val="10643596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55873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c</a:t>
                      </a:r>
                      <a:endParaRPr lang="ko-KR" altLang="en-US" sz="2000" dirty="0"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5179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b</a:t>
                      </a:r>
                      <a:endParaRPr lang="ko-KR" altLang="en-US" sz="2000" dirty="0"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8183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a</a:t>
                      </a:r>
                      <a:endParaRPr lang="ko-KR" altLang="en-US" sz="2000" dirty="0"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7276783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26A0FFDB-A3BC-40AE-B1C2-B9A39C819EED}"/>
              </a:ext>
            </a:extLst>
          </p:cNvPr>
          <p:cNvSpPr txBox="1"/>
          <p:nvPr/>
        </p:nvSpPr>
        <p:spPr>
          <a:xfrm>
            <a:off x="7353873" y="6480183"/>
            <a:ext cx="63319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엽서L" panose="02030600000101010101" pitchFamily="18" charset="-127"/>
                <a:ea typeface="HY엽서L" panose="02030600000101010101" pitchFamily="18" charset="-127"/>
              </a:rPr>
              <a:t>left</a:t>
            </a:r>
            <a:endParaRPr lang="ko-KR" altLang="en-US" dirty="0"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DA7F3A0-0B15-4FF8-943D-FED8F35EDA7E}"/>
              </a:ext>
            </a:extLst>
          </p:cNvPr>
          <p:cNvSpPr txBox="1"/>
          <p:nvPr/>
        </p:nvSpPr>
        <p:spPr>
          <a:xfrm>
            <a:off x="9717527" y="6480183"/>
            <a:ext cx="77712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엽서L" panose="02030600000101010101" pitchFamily="18" charset="-127"/>
                <a:ea typeface="HY엽서L" panose="02030600000101010101" pitchFamily="18" charset="-127"/>
              </a:rPr>
              <a:t>right</a:t>
            </a:r>
            <a:endParaRPr lang="ko-KR" altLang="en-US" dirty="0"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graphicFrame>
        <p:nvGraphicFramePr>
          <p:cNvPr id="21" name="표 4">
            <a:extLst>
              <a:ext uri="{FF2B5EF4-FFF2-40B4-BE49-F238E27FC236}">
                <a16:creationId xmlns:a16="http://schemas.microsoft.com/office/drawing/2014/main" id="{7343D47B-5A5A-4751-ADC8-5C01E656DA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2067830"/>
              </p:ext>
            </p:extLst>
          </p:nvPr>
        </p:nvGraphicFramePr>
        <p:xfrm>
          <a:off x="9645561" y="4842757"/>
          <a:ext cx="921062" cy="1584960"/>
        </p:xfrm>
        <a:graphic>
          <a:graphicData uri="http://schemas.openxmlformats.org/drawingml/2006/table">
            <a:tbl>
              <a:tblPr>
                <a:tableStyleId>{C4B1156A-380E-4F78-BDF5-A606A8083BF9}</a:tableStyleId>
              </a:tblPr>
              <a:tblGrid>
                <a:gridCol w="921062">
                  <a:extLst>
                    <a:ext uri="{9D8B030D-6E8A-4147-A177-3AD203B41FA5}">
                      <a16:colId xmlns:a16="http://schemas.microsoft.com/office/drawing/2014/main" val="10643596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55873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5179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8183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d</a:t>
                      </a:r>
                      <a:endParaRPr lang="ko-KR" altLang="en-US" sz="2000" dirty="0"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7276783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F065BC8A-75BD-431F-910D-0F4A789AD458}"/>
              </a:ext>
            </a:extLst>
          </p:cNvPr>
          <p:cNvSpPr txBox="1"/>
          <p:nvPr/>
        </p:nvSpPr>
        <p:spPr>
          <a:xfrm>
            <a:off x="8321783" y="5450571"/>
            <a:ext cx="116323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HY엽서L" panose="02030600000101010101" pitchFamily="18" charset="-127"/>
                <a:ea typeface="HY엽서L" panose="02030600000101010101" pitchFamily="18" charset="-127"/>
              </a:rPr>
              <a:t>커서위치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1757E13-07EC-4475-8F57-C69DF14162B1}"/>
              </a:ext>
            </a:extLst>
          </p:cNvPr>
          <p:cNvSpPr txBox="1"/>
          <p:nvPr/>
        </p:nvSpPr>
        <p:spPr>
          <a:xfrm>
            <a:off x="4067764" y="5450571"/>
            <a:ext cx="267072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HY엽서L" panose="02030600000101010101" pitchFamily="18" charset="-127"/>
                <a:ea typeface="HY엽서L" panose="02030600000101010101" pitchFamily="18" charset="-127"/>
              </a:rPr>
              <a:t>오른쪽으로 간 친구 빼</a:t>
            </a:r>
          </a:p>
        </p:txBody>
      </p:sp>
    </p:spTree>
    <p:extLst>
      <p:ext uri="{BB962C8B-B14F-4D97-AF65-F5344CB8AC3E}">
        <p14:creationId xmlns:p14="http://schemas.microsoft.com/office/powerpoint/2010/main" val="3069626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0" grpId="0" animBg="1"/>
      <p:bldP spid="13" grpId="0" animBg="1"/>
      <p:bldP spid="14" grpId="0" animBg="1"/>
      <p:bldP spid="15" grpId="0" animBg="1"/>
      <p:bldP spid="16" grpId="0" animBg="1"/>
      <p:bldP spid="18" grpId="0" animBg="1"/>
      <p:bldP spid="20" grpId="0" animBg="1"/>
      <p:bldP spid="22" grpId="0" animBg="1"/>
      <p:bldP spid="2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122CD2-F816-44A7-B0AB-842D505F41A0}"/>
              </a:ext>
            </a:extLst>
          </p:cNvPr>
          <p:cNvSpPr txBox="1"/>
          <p:nvPr/>
        </p:nvSpPr>
        <p:spPr>
          <a:xfrm>
            <a:off x="566737" y="85725"/>
            <a:ext cx="46409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HY엽서L" panose="02030600000101010101" pitchFamily="18" charset="-127"/>
                <a:ea typeface="HY엽서L" panose="02030600000101010101" pitchFamily="18" charset="-127"/>
              </a:rPr>
              <a:t>1</a:t>
            </a:r>
            <a:r>
              <a:rPr lang="ko-KR" altLang="en-US" sz="2400" dirty="0">
                <a:latin typeface="HY엽서L" panose="02030600000101010101" pitchFamily="18" charset="-127"/>
                <a:ea typeface="HY엽서L" panose="02030600000101010101" pitchFamily="18" charset="-127"/>
              </a:rPr>
              <a:t>번 문제 </a:t>
            </a:r>
            <a:r>
              <a:rPr lang="en-US" altLang="ko-KR" sz="2400" dirty="0">
                <a:latin typeface="HY엽서L" panose="02030600000101010101" pitchFamily="18" charset="-127"/>
                <a:ea typeface="HY엽서L" panose="02030600000101010101" pitchFamily="18" charset="-127"/>
              </a:rPr>
              <a:t>– </a:t>
            </a:r>
            <a:r>
              <a:rPr lang="ko-KR" altLang="en-US" sz="2400" dirty="0">
                <a:latin typeface="HY엽서L" panose="02030600000101010101" pitchFamily="18" charset="-127"/>
                <a:ea typeface="HY엽서L" panose="02030600000101010101" pitchFamily="18" charset="-127"/>
              </a:rPr>
              <a:t>에디터</a:t>
            </a:r>
            <a:r>
              <a:rPr lang="en-US" altLang="ko-KR" sz="2400" dirty="0">
                <a:latin typeface="HY엽서L" panose="02030600000101010101" pitchFamily="18" charset="-127"/>
                <a:ea typeface="HY엽서L" panose="02030600000101010101" pitchFamily="18" charset="-127"/>
              </a:rPr>
              <a:t>(1406 </a:t>
            </a:r>
            <a:r>
              <a:rPr lang="ko-KR" altLang="en-US" sz="2400" dirty="0">
                <a:latin typeface="HY엽서L" panose="02030600000101010101" pitchFamily="18" charset="-127"/>
                <a:ea typeface="HY엽서L" panose="02030600000101010101" pitchFamily="18" charset="-127"/>
              </a:rPr>
              <a:t>실버</a:t>
            </a:r>
            <a:r>
              <a:rPr lang="en-US" altLang="ko-KR" sz="2400" dirty="0">
                <a:latin typeface="HY엽서L" panose="02030600000101010101" pitchFamily="18" charset="-127"/>
                <a:ea typeface="HY엽서L" panose="02030600000101010101" pitchFamily="18" charset="-127"/>
              </a:rPr>
              <a:t>3) </a:t>
            </a:r>
            <a:endParaRPr lang="ko-KR" altLang="en-US" sz="2400" dirty="0"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F2B2C68-27A8-483D-B2B0-4F37E8F4866C}"/>
              </a:ext>
            </a:extLst>
          </p:cNvPr>
          <p:cNvSpPr txBox="1"/>
          <p:nvPr/>
        </p:nvSpPr>
        <p:spPr>
          <a:xfrm>
            <a:off x="9777312" y="0"/>
            <a:ext cx="2414688" cy="9541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HY엽서L" panose="02030600000101010101" pitchFamily="18" charset="-127"/>
                <a:ea typeface="HY엽서L" panose="02030600000101010101" pitchFamily="18" charset="-127"/>
              </a:rPr>
              <a:t>L – </a:t>
            </a:r>
            <a:r>
              <a:rPr lang="ko-KR" altLang="en-US" sz="1400" dirty="0">
                <a:latin typeface="HY엽서L" panose="02030600000101010101" pitchFamily="18" charset="-127"/>
                <a:ea typeface="HY엽서L" panose="02030600000101010101" pitchFamily="18" charset="-127"/>
              </a:rPr>
              <a:t>커서 왼쪽으로</a:t>
            </a:r>
            <a:endParaRPr lang="en-US" altLang="ko-KR" sz="1400" dirty="0"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r>
              <a:rPr lang="en-US" altLang="ko-KR" sz="1400" dirty="0">
                <a:latin typeface="HY엽서L" panose="02030600000101010101" pitchFamily="18" charset="-127"/>
                <a:ea typeface="HY엽서L" panose="02030600000101010101" pitchFamily="18" charset="-127"/>
              </a:rPr>
              <a:t>D – </a:t>
            </a:r>
            <a:r>
              <a:rPr lang="ko-KR" altLang="en-US" sz="1400" dirty="0">
                <a:latin typeface="HY엽서L" panose="02030600000101010101" pitchFamily="18" charset="-127"/>
                <a:ea typeface="HY엽서L" panose="02030600000101010101" pitchFamily="18" charset="-127"/>
              </a:rPr>
              <a:t>커서 오른쪽으로</a:t>
            </a:r>
            <a:endParaRPr lang="en-US" altLang="ko-KR" sz="1400" dirty="0"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r>
              <a:rPr lang="en-US" altLang="ko-KR" sz="1400" dirty="0">
                <a:latin typeface="HY엽서L" panose="02030600000101010101" pitchFamily="18" charset="-127"/>
                <a:ea typeface="HY엽서L" panose="02030600000101010101" pitchFamily="18" charset="-127"/>
              </a:rPr>
              <a:t>B – </a:t>
            </a:r>
            <a:r>
              <a:rPr lang="ko-KR" altLang="en-US" sz="1400" dirty="0">
                <a:latin typeface="HY엽서L" panose="02030600000101010101" pitchFamily="18" charset="-127"/>
                <a:ea typeface="HY엽서L" panose="02030600000101010101" pitchFamily="18" charset="-127"/>
              </a:rPr>
              <a:t>커서 왼쪽 글 삭제</a:t>
            </a:r>
            <a:endParaRPr lang="en-US" altLang="ko-KR" sz="1400" dirty="0"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r>
              <a:rPr lang="en-US" altLang="ko-KR" sz="1400" dirty="0">
                <a:latin typeface="HY엽서L" panose="02030600000101010101" pitchFamily="18" charset="-127"/>
                <a:ea typeface="HY엽서L" panose="02030600000101010101" pitchFamily="18" charset="-127"/>
              </a:rPr>
              <a:t>P * - </a:t>
            </a:r>
            <a:r>
              <a:rPr lang="ko-KR" altLang="en-US" sz="1400" dirty="0">
                <a:latin typeface="HY엽서L" panose="02030600000101010101" pitchFamily="18" charset="-127"/>
                <a:ea typeface="HY엽서L" panose="02030600000101010101" pitchFamily="18" charset="-127"/>
              </a:rPr>
              <a:t>커서 왼쪽에 </a:t>
            </a:r>
            <a:r>
              <a:rPr lang="en-US" altLang="ko-KR" sz="1400" dirty="0">
                <a:latin typeface="HY엽서L" panose="02030600000101010101" pitchFamily="18" charset="-127"/>
                <a:ea typeface="HY엽서L" panose="02030600000101010101" pitchFamily="18" charset="-127"/>
              </a:rPr>
              <a:t>* </a:t>
            </a:r>
            <a:r>
              <a:rPr lang="ko-KR" altLang="en-US" sz="1400" dirty="0">
                <a:latin typeface="HY엽서L" panose="02030600000101010101" pitchFamily="18" charset="-127"/>
                <a:ea typeface="HY엽서L" panose="02030600000101010101" pitchFamily="18" charset="-127"/>
              </a:rPr>
              <a:t>추가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F18B94E-45EF-4F67-AE50-02A601CC7BC7}"/>
              </a:ext>
            </a:extLst>
          </p:cNvPr>
          <p:cNvSpPr txBox="1"/>
          <p:nvPr/>
        </p:nvSpPr>
        <p:spPr>
          <a:xfrm>
            <a:off x="566737" y="770632"/>
            <a:ext cx="8690548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cmd</a:t>
            </a:r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altLang="ko-KR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'D'</a:t>
            </a:r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ko-KR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(!</a:t>
            </a:r>
            <a:r>
              <a:rPr lang="en-US" altLang="ko-KR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altLang="ko-KR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empty</a:t>
            </a:r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()){ </a:t>
            </a:r>
          </a:p>
          <a:p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ko-KR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altLang="ko-KR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altLang="ko-KR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top</a:t>
            </a:r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ko-KR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altLang="ko-KR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pop</a:t>
            </a:r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} }</a:t>
            </a:r>
          </a:p>
          <a:p>
            <a:endParaRPr lang="en-US" altLang="ko-KR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cmd</a:t>
            </a:r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altLang="ko-KR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'B'</a:t>
            </a:r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ko-KR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(!(</a:t>
            </a:r>
            <a:r>
              <a:rPr lang="en-US" altLang="ko-KR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altLang="ko-KR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empty</a:t>
            </a:r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())){</a:t>
            </a:r>
          </a:p>
          <a:p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ko-KR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altLang="ko-KR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pop</a:t>
            </a:r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} }</a:t>
            </a:r>
          </a:p>
          <a:p>
            <a:endParaRPr lang="en-US" altLang="ko-KR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cmd</a:t>
            </a:r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altLang="ko-KR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'P'</a:t>
            </a:r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ko-KR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x;</a:t>
            </a:r>
          </a:p>
          <a:p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ko-KR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cin</a:t>
            </a:r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&gt;&gt; x;</a:t>
            </a:r>
          </a:p>
          <a:p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ko-KR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altLang="ko-KR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(x);</a:t>
            </a:r>
          </a:p>
          <a:p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   } 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6ED605-15C1-43EE-A726-9C2510CA9ADA}"/>
              </a:ext>
            </a:extLst>
          </p:cNvPr>
          <p:cNvSpPr txBox="1"/>
          <p:nvPr/>
        </p:nvSpPr>
        <p:spPr>
          <a:xfrm>
            <a:off x="4423552" y="769441"/>
            <a:ext cx="223964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HY엽서L" panose="02030600000101010101" pitchFamily="18" charset="-127"/>
                <a:ea typeface="HY엽서L" panose="02030600000101010101" pitchFamily="18" charset="-127"/>
              </a:rPr>
              <a:t>오른쪽으로 </a:t>
            </a:r>
            <a:r>
              <a:rPr lang="ko-KR" altLang="en-US" dirty="0" err="1">
                <a:latin typeface="HY엽서L" panose="02030600000101010101" pitchFamily="18" charset="-127"/>
                <a:ea typeface="HY엽서L" panose="02030600000101010101" pitchFamily="18" charset="-127"/>
              </a:rPr>
              <a:t>가라구</a:t>
            </a:r>
            <a:r>
              <a:rPr lang="en-US" altLang="ko-KR" dirty="0">
                <a:latin typeface="HY엽서L" panose="02030600000101010101" pitchFamily="18" charset="-127"/>
                <a:ea typeface="HY엽서L" panose="02030600000101010101" pitchFamily="18" charset="-127"/>
              </a:rPr>
              <a:t>?</a:t>
            </a:r>
            <a:endParaRPr lang="ko-KR" altLang="en-US" dirty="0"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238D734-8CE6-4574-8E1B-EE33CE979A8A}"/>
              </a:ext>
            </a:extLst>
          </p:cNvPr>
          <p:cNvSpPr txBox="1"/>
          <p:nvPr/>
        </p:nvSpPr>
        <p:spPr>
          <a:xfrm>
            <a:off x="5980611" y="1176158"/>
            <a:ext cx="289356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HY엽서L" panose="02030600000101010101" pitchFamily="18" charset="-127"/>
                <a:ea typeface="HY엽서L" panose="02030600000101010101" pitchFamily="18" charset="-127"/>
              </a:rPr>
              <a:t>오른쪽에 없으면 나 못 가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2A54179-EEF7-43CB-8BF6-D28F86F10009}"/>
              </a:ext>
            </a:extLst>
          </p:cNvPr>
          <p:cNvSpPr txBox="1"/>
          <p:nvPr/>
        </p:nvSpPr>
        <p:spPr>
          <a:xfrm>
            <a:off x="754862" y="1556561"/>
            <a:ext cx="255460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HY엽서L" panose="02030600000101010101" pitchFamily="18" charset="-127"/>
                <a:ea typeface="HY엽서L" panose="02030600000101010101" pitchFamily="18" charset="-127"/>
              </a:rPr>
              <a:t>있네</a:t>
            </a:r>
            <a:r>
              <a:rPr lang="en-US" altLang="ko-KR" dirty="0">
                <a:latin typeface="HY엽서L" panose="02030600000101010101" pitchFamily="18" charset="-127"/>
                <a:ea typeface="HY엽서L" panose="02030600000101010101" pitchFamily="18" charset="-127"/>
              </a:rPr>
              <a:t>! </a:t>
            </a:r>
            <a:r>
              <a:rPr lang="ko-KR" altLang="en-US" dirty="0">
                <a:latin typeface="HY엽서L" panose="02030600000101010101" pitchFamily="18" charset="-127"/>
                <a:ea typeface="HY엽서L" panose="02030600000101010101" pitchFamily="18" charset="-127"/>
              </a:rPr>
              <a:t>너 왼쪽으로 가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8F4D177-C869-45FF-A33E-0013969722F9}"/>
              </a:ext>
            </a:extLst>
          </p:cNvPr>
          <p:cNvSpPr txBox="1"/>
          <p:nvPr/>
        </p:nvSpPr>
        <p:spPr>
          <a:xfrm>
            <a:off x="754861" y="1925893"/>
            <a:ext cx="255460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HY엽서L" panose="02030600000101010101" pitchFamily="18" charset="-127"/>
                <a:ea typeface="HY엽서L" panose="02030600000101010101" pitchFamily="18" charset="-127"/>
              </a:rPr>
              <a:t>간 친구 없애</a:t>
            </a:r>
          </a:p>
        </p:txBody>
      </p:sp>
      <p:graphicFrame>
        <p:nvGraphicFramePr>
          <p:cNvPr id="27" name="표 4">
            <a:extLst>
              <a:ext uri="{FF2B5EF4-FFF2-40B4-BE49-F238E27FC236}">
                <a16:creationId xmlns:a16="http://schemas.microsoft.com/office/drawing/2014/main" id="{FCCA59B2-F561-4CD0-AEAA-2CFD5BAB5D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8948820"/>
              </p:ext>
            </p:extLst>
          </p:nvPr>
        </p:nvGraphicFramePr>
        <p:xfrm>
          <a:off x="8846838" y="954107"/>
          <a:ext cx="921062" cy="1584960"/>
        </p:xfrm>
        <a:graphic>
          <a:graphicData uri="http://schemas.openxmlformats.org/drawingml/2006/table">
            <a:tbl>
              <a:tblPr>
                <a:tableStyleId>{C4B1156A-380E-4F78-BDF5-A606A8083BF9}</a:tableStyleId>
              </a:tblPr>
              <a:tblGrid>
                <a:gridCol w="921062">
                  <a:extLst>
                    <a:ext uri="{9D8B030D-6E8A-4147-A177-3AD203B41FA5}">
                      <a16:colId xmlns:a16="http://schemas.microsoft.com/office/drawing/2014/main" val="10643596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d</a:t>
                      </a:r>
                      <a:endParaRPr lang="ko-KR" altLang="en-US" sz="2000" dirty="0"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55873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c</a:t>
                      </a:r>
                      <a:endParaRPr lang="ko-KR" altLang="en-US" sz="2000" dirty="0"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5179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b</a:t>
                      </a:r>
                      <a:endParaRPr lang="ko-KR" altLang="en-US" sz="2000" dirty="0"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8183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a</a:t>
                      </a:r>
                      <a:endParaRPr lang="ko-KR" altLang="en-US" sz="2000" dirty="0"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7276783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201A926E-E355-494D-B3EC-81DB8105552F}"/>
              </a:ext>
            </a:extLst>
          </p:cNvPr>
          <p:cNvSpPr txBox="1"/>
          <p:nvPr/>
        </p:nvSpPr>
        <p:spPr>
          <a:xfrm>
            <a:off x="8979250" y="2591533"/>
            <a:ext cx="63319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엽서L" panose="02030600000101010101" pitchFamily="18" charset="-127"/>
                <a:ea typeface="HY엽서L" panose="02030600000101010101" pitchFamily="18" charset="-127"/>
              </a:rPr>
              <a:t>left</a:t>
            </a:r>
            <a:endParaRPr lang="ko-KR" altLang="en-US" dirty="0"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E75377E-A946-44E6-977D-A55A84EAAFE5}"/>
              </a:ext>
            </a:extLst>
          </p:cNvPr>
          <p:cNvSpPr txBox="1"/>
          <p:nvPr/>
        </p:nvSpPr>
        <p:spPr>
          <a:xfrm>
            <a:off x="11342904" y="2591533"/>
            <a:ext cx="77712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엽서L" panose="02030600000101010101" pitchFamily="18" charset="-127"/>
                <a:ea typeface="HY엽서L" panose="02030600000101010101" pitchFamily="18" charset="-127"/>
              </a:rPr>
              <a:t>right</a:t>
            </a:r>
            <a:endParaRPr lang="ko-KR" altLang="en-US" dirty="0"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graphicFrame>
        <p:nvGraphicFramePr>
          <p:cNvPr id="30" name="표 4">
            <a:extLst>
              <a:ext uri="{FF2B5EF4-FFF2-40B4-BE49-F238E27FC236}">
                <a16:creationId xmlns:a16="http://schemas.microsoft.com/office/drawing/2014/main" id="{FE5DA102-3E35-4D16-9C25-292AE26041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8540410"/>
              </p:ext>
            </p:extLst>
          </p:nvPr>
        </p:nvGraphicFramePr>
        <p:xfrm>
          <a:off x="11270938" y="954107"/>
          <a:ext cx="921062" cy="1584960"/>
        </p:xfrm>
        <a:graphic>
          <a:graphicData uri="http://schemas.openxmlformats.org/drawingml/2006/table">
            <a:tbl>
              <a:tblPr>
                <a:tableStyleId>{C4B1156A-380E-4F78-BDF5-A606A8083BF9}</a:tableStyleId>
              </a:tblPr>
              <a:tblGrid>
                <a:gridCol w="921062">
                  <a:extLst>
                    <a:ext uri="{9D8B030D-6E8A-4147-A177-3AD203B41FA5}">
                      <a16:colId xmlns:a16="http://schemas.microsoft.com/office/drawing/2014/main" val="10643596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55873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5179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8183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7276783"/>
                  </a:ext>
                </a:extLst>
              </a:tr>
            </a:tbl>
          </a:graphicData>
        </a:graphic>
      </p:graphicFrame>
      <p:sp>
        <p:nvSpPr>
          <p:cNvPr id="31" name="TextBox 30">
            <a:extLst>
              <a:ext uri="{FF2B5EF4-FFF2-40B4-BE49-F238E27FC236}">
                <a16:creationId xmlns:a16="http://schemas.microsoft.com/office/drawing/2014/main" id="{35178AB9-5A0F-4FF3-8F3F-373715DB0BF8}"/>
              </a:ext>
            </a:extLst>
          </p:cNvPr>
          <p:cNvSpPr txBox="1"/>
          <p:nvPr/>
        </p:nvSpPr>
        <p:spPr>
          <a:xfrm>
            <a:off x="9947160" y="1561921"/>
            <a:ext cx="116323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HY엽서L" panose="02030600000101010101" pitchFamily="18" charset="-127"/>
                <a:ea typeface="HY엽서L" panose="02030600000101010101" pitchFamily="18" charset="-127"/>
              </a:rPr>
              <a:t>커서위치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0C92302-A275-4323-B501-7BA5DD1A339D}"/>
              </a:ext>
            </a:extLst>
          </p:cNvPr>
          <p:cNvSpPr txBox="1"/>
          <p:nvPr/>
        </p:nvSpPr>
        <p:spPr>
          <a:xfrm>
            <a:off x="5009150" y="2994809"/>
            <a:ext cx="165404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HY엽서L" panose="02030600000101010101" pitchFamily="18" charset="-127"/>
                <a:ea typeface="HY엽서L" panose="02030600000101010101" pitchFamily="18" charset="-127"/>
              </a:rPr>
              <a:t>단어 삭제</a:t>
            </a:r>
            <a:r>
              <a:rPr lang="en-US" altLang="ko-KR" dirty="0">
                <a:latin typeface="HY엽서L" panose="02030600000101010101" pitchFamily="18" charset="-127"/>
                <a:ea typeface="HY엽서L" panose="02030600000101010101" pitchFamily="18" charset="-127"/>
              </a:rPr>
              <a:t>!?!?</a:t>
            </a:r>
            <a:endParaRPr lang="ko-KR" altLang="en-US" dirty="0"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D8A6B6A-3740-4891-BF0D-EADB3C73BF4B}"/>
              </a:ext>
            </a:extLst>
          </p:cNvPr>
          <p:cNvSpPr txBox="1"/>
          <p:nvPr/>
        </p:nvSpPr>
        <p:spPr>
          <a:xfrm>
            <a:off x="962788" y="3382731"/>
            <a:ext cx="165404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HY엽서L" panose="02030600000101010101" pitchFamily="18" charset="-127"/>
                <a:ea typeface="HY엽서L" panose="02030600000101010101" pitchFamily="18" charset="-127"/>
              </a:rPr>
              <a:t>왼쪽 글 있어</a:t>
            </a:r>
            <a:r>
              <a:rPr lang="en-US" altLang="ko-KR" dirty="0">
                <a:latin typeface="HY엽서L" panose="02030600000101010101" pitchFamily="18" charset="-127"/>
                <a:ea typeface="HY엽서L" panose="02030600000101010101" pitchFamily="18" charset="-127"/>
              </a:rPr>
              <a:t>?</a:t>
            </a:r>
            <a:endParaRPr lang="ko-KR" altLang="en-US" dirty="0"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21EF3C9-3CBB-4C89-83C3-299548D1853D}"/>
              </a:ext>
            </a:extLst>
          </p:cNvPr>
          <p:cNvSpPr txBox="1"/>
          <p:nvPr/>
        </p:nvSpPr>
        <p:spPr>
          <a:xfrm>
            <a:off x="5207669" y="3752063"/>
            <a:ext cx="165404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HY엽서L" panose="02030600000101010101" pitchFamily="18" charset="-127"/>
                <a:ea typeface="HY엽서L" panose="02030600000101010101" pitchFamily="18" charset="-127"/>
              </a:rPr>
              <a:t>있네 삭제해</a:t>
            </a:r>
            <a:r>
              <a:rPr lang="en-US" altLang="ko-KR" dirty="0">
                <a:latin typeface="HY엽서L" panose="02030600000101010101" pitchFamily="18" charset="-127"/>
                <a:ea typeface="HY엽서L" panose="02030600000101010101" pitchFamily="18" charset="-127"/>
              </a:rPr>
              <a:t>!</a:t>
            </a:r>
            <a:endParaRPr lang="ko-KR" altLang="en-US" dirty="0"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graphicFrame>
        <p:nvGraphicFramePr>
          <p:cNvPr id="35" name="표 4">
            <a:extLst>
              <a:ext uri="{FF2B5EF4-FFF2-40B4-BE49-F238E27FC236}">
                <a16:creationId xmlns:a16="http://schemas.microsoft.com/office/drawing/2014/main" id="{DC865468-00F2-4CB4-9199-8EFED6EEB2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0918792"/>
              </p:ext>
            </p:extLst>
          </p:nvPr>
        </p:nvGraphicFramePr>
        <p:xfrm>
          <a:off x="7472590" y="2813377"/>
          <a:ext cx="921062" cy="1584960"/>
        </p:xfrm>
        <a:graphic>
          <a:graphicData uri="http://schemas.openxmlformats.org/drawingml/2006/table">
            <a:tbl>
              <a:tblPr>
                <a:tableStyleId>{C4B1156A-380E-4F78-BDF5-A606A8083BF9}</a:tableStyleId>
              </a:tblPr>
              <a:tblGrid>
                <a:gridCol w="921062">
                  <a:extLst>
                    <a:ext uri="{9D8B030D-6E8A-4147-A177-3AD203B41FA5}">
                      <a16:colId xmlns:a16="http://schemas.microsoft.com/office/drawing/2014/main" val="10643596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000" dirty="0"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55873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c</a:t>
                      </a:r>
                      <a:endParaRPr lang="ko-KR" altLang="en-US" sz="2000" dirty="0"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5179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b</a:t>
                      </a:r>
                      <a:endParaRPr lang="ko-KR" altLang="en-US" sz="2000" dirty="0"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8183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a</a:t>
                      </a:r>
                      <a:endParaRPr lang="ko-KR" altLang="en-US" sz="2000" dirty="0"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7276783"/>
                  </a:ext>
                </a:extLst>
              </a:tr>
            </a:tbl>
          </a:graphicData>
        </a:graphic>
      </p:graphicFrame>
      <p:sp>
        <p:nvSpPr>
          <p:cNvPr id="36" name="TextBox 35">
            <a:extLst>
              <a:ext uri="{FF2B5EF4-FFF2-40B4-BE49-F238E27FC236}">
                <a16:creationId xmlns:a16="http://schemas.microsoft.com/office/drawing/2014/main" id="{117BAA0B-96B8-44ED-841C-8126E8A29E83}"/>
              </a:ext>
            </a:extLst>
          </p:cNvPr>
          <p:cNvSpPr txBox="1"/>
          <p:nvPr/>
        </p:nvSpPr>
        <p:spPr>
          <a:xfrm>
            <a:off x="7605002" y="4450803"/>
            <a:ext cx="63319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엽서L" panose="02030600000101010101" pitchFamily="18" charset="-127"/>
                <a:ea typeface="HY엽서L" panose="02030600000101010101" pitchFamily="18" charset="-127"/>
              </a:rPr>
              <a:t>left</a:t>
            </a:r>
            <a:endParaRPr lang="ko-KR" altLang="en-US" dirty="0"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23776BB-5864-4EF4-8AA7-5FE220120EAF}"/>
              </a:ext>
            </a:extLst>
          </p:cNvPr>
          <p:cNvSpPr txBox="1"/>
          <p:nvPr/>
        </p:nvSpPr>
        <p:spPr>
          <a:xfrm>
            <a:off x="9968656" y="4450803"/>
            <a:ext cx="77712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엽서L" panose="02030600000101010101" pitchFamily="18" charset="-127"/>
                <a:ea typeface="HY엽서L" panose="02030600000101010101" pitchFamily="18" charset="-127"/>
              </a:rPr>
              <a:t>right</a:t>
            </a:r>
            <a:endParaRPr lang="ko-KR" altLang="en-US" dirty="0"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graphicFrame>
        <p:nvGraphicFramePr>
          <p:cNvPr id="38" name="표 4">
            <a:extLst>
              <a:ext uri="{FF2B5EF4-FFF2-40B4-BE49-F238E27FC236}">
                <a16:creationId xmlns:a16="http://schemas.microsoft.com/office/drawing/2014/main" id="{26F2355B-B4A1-4C04-8D56-6CF896824C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2851631"/>
              </p:ext>
            </p:extLst>
          </p:nvPr>
        </p:nvGraphicFramePr>
        <p:xfrm>
          <a:off x="9896690" y="2813377"/>
          <a:ext cx="921062" cy="1584960"/>
        </p:xfrm>
        <a:graphic>
          <a:graphicData uri="http://schemas.openxmlformats.org/drawingml/2006/table">
            <a:tbl>
              <a:tblPr>
                <a:tableStyleId>{C4B1156A-380E-4F78-BDF5-A606A8083BF9}</a:tableStyleId>
              </a:tblPr>
              <a:tblGrid>
                <a:gridCol w="921062">
                  <a:extLst>
                    <a:ext uri="{9D8B030D-6E8A-4147-A177-3AD203B41FA5}">
                      <a16:colId xmlns:a16="http://schemas.microsoft.com/office/drawing/2014/main" val="10643596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55873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5179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8183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7276783"/>
                  </a:ext>
                </a:extLst>
              </a:tr>
            </a:tbl>
          </a:graphicData>
        </a:graphic>
      </p:graphicFrame>
      <p:sp>
        <p:nvSpPr>
          <p:cNvPr id="39" name="TextBox 38">
            <a:extLst>
              <a:ext uri="{FF2B5EF4-FFF2-40B4-BE49-F238E27FC236}">
                <a16:creationId xmlns:a16="http://schemas.microsoft.com/office/drawing/2014/main" id="{1062A01F-41C6-438C-984C-49BCE8508808}"/>
              </a:ext>
            </a:extLst>
          </p:cNvPr>
          <p:cNvSpPr txBox="1"/>
          <p:nvPr/>
        </p:nvSpPr>
        <p:spPr>
          <a:xfrm>
            <a:off x="8572912" y="3421191"/>
            <a:ext cx="116323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HY엽서L" panose="02030600000101010101" pitchFamily="18" charset="-127"/>
                <a:ea typeface="HY엽서L" panose="02030600000101010101" pitchFamily="18" charset="-127"/>
              </a:rPr>
              <a:t>커서위치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A1B248C-05CE-4619-AECE-6561E0D52E3B}"/>
              </a:ext>
            </a:extLst>
          </p:cNvPr>
          <p:cNvSpPr txBox="1"/>
          <p:nvPr/>
        </p:nvSpPr>
        <p:spPr>
          <a:xfrm>
            <a:off x="5153589" y="4850845"/>
            <a:ext cx="165404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>
                <a:latin typeface="HY엽서L" panose="02030600000101010101" pitchFamily="18" charset="-127"/>
                <a:ea typeface="HY엽서L" panose="02030600000101010101" pitchFamily="18" charset="-127"/>
              </a:rPr>
              <a:t>글자 </a:t>
            </a:r>
            <a:r>
              <a:rPr lang="ko-KR" altLang="en-US" dirty="0" err="1">
                <a:latin typeface="HY엽서L" panose="02030600000101010101" pitchFamily="18" charset="-127"/>
                <a:ea typeface="HY엽서L" panose="02030600000101010101" pitchFamily="18" charset="-127"/>
              </a:rPr>
              <a:t>넣을거야</a:t>
            </a:r>
            <a:endParaRPr lang="ko-KR" altLang="en-US" dirty="0"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629A3E8-40E9-4827-91E1-735C16087E47}"/>
              </a:ext>
            </a:extLst>
          </p:cNvPr>
          <p:cNvSpPr txBox="1"/>
          <p:nvPr/>
        </p:nvSpPr>
        <p:spPr>
          <a:xfrm>
            <a:off x="5153589" y="5258753"/>
            <a:ext cx="165404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>
                <a:latin typeface="HY엽서L" panose="02030600000101010101" pitchFamily="18" charset="-127"/>
                <a:ea typeface="HY엽서L" panose="02030600000101010101" pitchFamily="18" charset="-127"/>
              </a:rPr>
              <a:t>뭐넣을건데</a:t>
            </a:r>
            <a:endParaRPr lang="ko-KR" altLang="en-US" dirty="0"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57E05C8-5E8B-4FA0-87E1-A684DD2A7106}"/>
              </a:ext>
            </a:extLst>
          </p:cNvPr>
          <p:cNvSpPr txBox="1"/>
          <p:nvPr/>
        </p:nvSpPr>
        <p:spPr>
          <a:xfrm>
            <a:off x="5153589" y="5664237"/>
            <a:ext cx="165404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엽서L" panose="02030600000101010101" pitchFamily="18" charset="-127"/>
                <a:ea typeface="HY엽서L" panose="02030600000101010101" pitchFamily="18" charset="-127"/>
              </a:rPr>
              <a:t>X </a:t>
            </a:r>
            <a:r>
              <a:rPr lang="ko-KR" altLang="en-US" dirty="0">
                <a:latin typeface="HY엽서L" panose="02030600000101010101" pitchFamily="18" charset="-127"/>
                <a:ea typeface="HY엽서L" panose="02030600000101010101" pitchFamily="18" charset="-127"/>
              </a:rPr>
              <a:t>넣지 뭐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A49F55A-A6C9-4AC0-938D-65B5577BD5BD}"/>
              </a:ext>
            </a:extLst>
          </p:cNvPr>
          <p:cNvSpPr txBox="1"/>
          <p:nvPr/>
        </p:nvSpPr>
        <p:spPr>
          <a:xfrm>
            <a:off x="5153589" y="6069721"/>
            <a:ext cx="165404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HY엽서L" panose="02030600000101010101" pitchFamily="18" charset="-127"/>
                <a:ea typeface="HY엽서L" panose="02030600000101010101" pitchFamily="18" charset="-127"/>
              </a:rPr>
              <a:t>오키오키</a:t>
            </a:r>
            <a:endParaRPr lang="ko-KR" altLang="en-US" dirty="0"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graphicFrame>
        <p:nvGraphicFramePr>
          <p:cNvPr id="44" name="표 4">
            <a:extLst>
              <a:ext uri="{FF2B5EF4-FFF2-40B4-BE49-F238E27FC236}">
                <a16:creationId xmlns:a16="http://schemas.microsoft.com/office/drawing/2014/main" id="{0935ADEA-5E62-4C07-ADAD-32715F5163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2431242"/>
              </p:ext>
            </p:extLst>
          </p:nvPr>
        </p:nvGraphicFramePr>
        <p:xfrm>
          <a:off x="8555585" y="4585043"/>
          <a:ext cx="921062" cy="1584960"/>
        </p:xfrm>
        <a:graphic>
          <a:graphicData uri="http://schemas.openxmlformats.org/drawingml/2006/table">
            <a:tbl>
              <a:tblPr>
                <a:tableStyleId>{C4B1156A-380E-4F78-BDF5-A606A8083BF9}</a:tableStyleId>
              </a:tblPr>
              <a:tblGrid>
                <a:gridCol w="921062">
                  <a:extLst>
                    <a:ext uri="{9D8B030D-6E8A-4147-A177-3AD203B41FA5}">
                      <a16:colId xmlns:a16="http://schemas.microsoft.com/office/drawing/2014/main" val="10643596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x</a:t>
                      </a:r>
                      <a:endParaRPr lang="ko-KR" altLang="en-US" sz="2000" dirty="0"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55873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c</a:t>
                      </a:r>
                      <a:endParaRPr lang="ko-KR" altLang="en-US" sz="2000" dirty="0"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5179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b</a:t>
                      </a:r>
                      <a:endParaRPr lang="ko-KR" altLang="en-US" sz="2000" dirty="0"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8183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a</a:t>
                      </a:r>
                      <a:endParaRPr lang="ko-KR" altLang="en-US" sz="2000" dirty="0"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7276783"/>
                  </a:ext>
                </a:extLst>
              </a:tr>
            </a:tbl>
          </a:graphicData>
        </a:graphic>
      </p:graphicFrame>
      <p:sp>
        <p:nvSpPr>
          <p:cNvPr id="45" name="TextBox 44">
            <a:extLst>
              <a:ext uri="{FF2B5EF4-FFF2-40B4-BE49-F238E27FC236}">
                <a16:creationId xmlns:a16="http://schemas.microsoft.com/office/drawing/2014/main" id="{043AE807-7AE9-44E8-AA28-EE682FDB79A2}"/>
              </a:ext>
            </a:extLst>
          </p:cNvPr>
          <p:cNvSpPr txBox="1"/>
          <p:nvPr/>
        </p:nvSpPr>
        <p:spPr>
          <a:xfrm>
            <a:off x="8687997" y="6222469"/>
            <a:ext cx="63319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엽서L" panose="02030600000101010101" pitchFamily="18" charset="-127"/>
                <a:ea typeface="HY엽서L" panose="02030600000101010101" pitchFamily="18" charset="-127"/>
              </a:rPr>
              <a:t>left</a:t>
            </a:r>
            <a:endParaRPr lang="ko-KR" altLang="en-US" dirty="0"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5714A5A-5711-4099-A9C7-2EBF4B5CB7A2}"/>
              </a:ext>
            </a:extLst>
          </p:cNvPr>
          <p:cNvSpPr txBox="1"/>
          <p:nvPr/>
        </p:nvSpPr>
        <p:spPr>
          <a:xfrm>
            <a:off x="11051651" y="6222469"/>
            <a:ext cx="77712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엽서L" panose="02030600000101010101" pitchFamily="18" charset="-127"/>
                <a:ea typeface="HY엽서L" panose="02030600000101010101" pitchFamily="18" charset="-127"/>
              </a:rPr>
              <a:t>right</a:t>
            </a:r>
            <a:endParaRPr lang="ko-KR" altLang="en-US" dirty="0"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graphicFrame>
        <p:nvGraphicFramePr>
          <p:cNvPr id="47" name="표 4">
            <a:extLst>
              <a:ext uri="{FF2B5EF4-FFF2-40B4-BE49-F238E27FC236}">
                <a16:creationId xmlns:a16="http://schemas.microsoft.com/office/drawing/2014/main" id="{6C7F3D9D-54DE-4730-AFB8-C6006F41C5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8137702"/>
              </p:ext>
            </p:extLst>
          </p:nvPr>
        </p:nvGraphicFramePr>
        <p:xfrm>
          <a:off x="10979685" y="4585043"/>
          <a:ext cx="921062" cy="1584960"/>
        </p:xfrm>
        <a:graphic>
          <a:graphicData uri="http://schemas.openxmlformats.org/drawingml/2006/table">
            <a:tbl>
              <a:tblPr>
                <a:tableStyleId>{C4B1156A-380E-4F78-BDF5-A606A8083BF9}</a:tableStyleId>
              </a:tblPr>
              <a:tblGrid>
                <a:gridCol w="921062">
                  <a:extLst>
                    <a:ext uri="{9D8B030D-6E8A-4147-A177-3AD203B41FA5}">
                      <a16:colId xmlns:a16="http://schemas.microsoft.com/office/drawing/2014/main" val="10643596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55873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5179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8183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7276783"/>
                  </a:ext>
                </a:extLst>
              </a:tr>
            </a:tbl>
          </a:graphicData>
        </a:graphic>
      </p:graphicFrame>
      <p:sp>
        <p:nvSpPr>
          <p:cNvPr id="48" name="TextBox 47">
            <a:extLst>
              <a:ext uri="{FF2B5EF4-FFF2-40B4-BE49-F238E27FC236}">
                <a16:creationId xmlns:a16="http://schemas.microsoft.com/office/drawing/2014/main" id="{EDBA42FC-E263-4CC5-B0F0-3120349E7D89}"/>
              </a:ext>
            </a:extLst>
          </p:cNvPr>
          <p:cNvSpPr txBox="1"/>
          <p:nvPr/>
        </p:nvSpPr>
        <p:spPr>
          <a:xfrm>
            <a:off x="9655907" y="5192857"/>
            <a:ext cx="116323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HY엽서L" panose="02030600000101010101" pitchFamily="18" charset="-127"/>
                <a:ea typeface="HY엽서L" panose="02030600000101010101" pitchFamily="18" charset="-127"/>
              </a:rPr>
              <a:t>커서위치</a:t>
            </a:r>
          </a:p>
        </p:txBody>
      </p:sp>
    </p:spTree>
    <p:extLst>
      <p:ext uri="{BB962C8B-B14F-4D97-AF65-F5344CB8AC3E}">
        <p14:creationId xmlns:p14="http://schemas.microsoft.com/office/powerpoint/2010/main" val="773761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4" grpId="0" animBg="1"/>
      <p:bldP spid="25" grpId="0" animBg="1"/>
      <p:bldP spid="26" grpId="0" animBg="1"/>
      <p:bldP spid="28" grpId="0" animBg="1"/>
      <p:bldP spid="29" grpId="0" animBg="1"/>
      <p:bldP spid="31" grpId="0" animBg="1"/>
      <p:bldP spid="32" grpId="0" animBg="1"/>
      <p:bldP spid="33" grpId="0" animBg="1"/>
      <p:bldP spid="34" grpId="0" animBg="1"/>
      <p:bldP spid="36" grpId="0" animBg="1"/>
      <p:bldP spid="37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5" grpId="0" animBg="1"/>
      <p:bldP spid="46" grpId="0" animBg="1"/>
      <p:bldP spid="4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122CD2-F816-44A7-B0AB-842D505F41A0}"/>
              </a:ext>
            </a:extLst>
          </p:cNvPr>
          <p:cNvSpPr txBox="1"/>
          <p:nvPr/>
        </p:nvSpPr>
        <p:spPr>
          <a:xfrm>
            <a:off x="566737" y="85725"/>
            <a:ext cx="46409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HY엽서L" panose="02030600000101010101" pitchFamily="18" charset="-127"/>
                <a:ea typeface="HY엽서L" panose="02030600000101010101" pitchFamily="18" charset="-127"/>
              </a:rPr>
              <a:t>1</a:t>
            </a:r>
            <a:r>
              <a:rPr lang="ko-KR" altLang="en-US" sz="2400" dirty="0">
                <a:latin typeface="HY엽서L" panose="02030600000101010101" pitchFamily="18" charset="-127"/>
                <a:ea typeface="HY엽서L" panose="02030600000101010101" pitchFamily="18" charset="-127"/>
              </a:rPr>
              <a:t>번 문제 </a:t>
            </a:r>
            <a:r>
              <a:rPr lang="en-US" altLang="ko-KR" sz="2400" dirty="0">
                <a:latin typeface="HY엽서L" panose="02030600000101010101" pitchFamily="18" charset="-127"/>
                <a:ea typeface="HY엽서L" panose="02030600000101010101" pitchFamily="18" charset="-127"/>
              </a:rPr>
              <a:t>– </a:t>
            </a:r>
            <a:r>
              <a:rPr lang="ko-KR" altLang="en-US" sz="2400" dirty="0">
                <a:latin typeface="HY엽서L" panose="02030600000101010101" pitchFamily="18" charset="-127"/>
                <a:ea typeface="HY엽서L" panose="02030600000101010101" pitchFamily="18" charset="-127"/>
              </a:rPr>
              <a:t>에디터</a:t>
            </a:r>
            <a:r>
              <a:rPr lang="en-US" altLang="ko-KR" sz="2400" dirty="0">
                <a:latin typeface="HY엽서L" panose="02030600000101010101" pitchFamily="18" charset="-127"/>
                <a:ea typeface="HY엽서L" panose="02030600000101010101" pitchFamily="18" charset="-127"/>
              </a:rPr>
              <a:t>(1406 </a:t>
            </a:r>
            <a:r>
              <a:rPr lang="ko-KR" altLang="en-US" sz="2400" dirty="0">
                <a:latin typeface="HY엽서L" panose="02030600000101010101" pitchFamily="18" charset="-127"/>
                <a:ea typeface="HY엽서L" panose="02030600000101010101" pitchFamily="18" charset="-127"/>
              </a:rPr>
              <a:t>실버</a:t>
            </a:r>
            <a:r>
              <a:rPr lang="en-US" altLang="ko-KR" sz="2400" dirty="0">
                <a:latin typeface="HY엽서L" panose="02030600000101010101" pitchFamily="18" charset="-127"/>
                <a:ea typeface="HY엽서L" panose="02030600000101010101" pitchFamily="18" charset="-127"/>
              </a:rPr>
              <a:t>3) </a:t>
            </a:r>
            <a:endParaRPr lang="ko-KR" altLang="en-US" sz="2400" dirty="0"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6ED605-15C1-43EE-A726-9C2510CA9ADA}"/>
              </a:ext>
            </a:extLst>
          </p:cNvPr>
          <p:cNvSpPr txBox="1"/>
          <p:nvPr/>
        </p:nvSpPr>
        <p:spPr>
          <a:xfrm>
            <a:off x="5557721" y="362724"/>
            <a:ext cx="268043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HY엽서L" panose="02030600000101010101" pitchFamily="18" charset="-127"/>
                <a:ea typeface="HY엽서L" panose="02030600000101010101" pitchFamily="18" charset="-127"/>
              </a:rPr>
              <a:t>이런 식으로 확정 나면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2BB5A82-607C-483E-B05E-AE53102E6193}"/>
              </a:ext>
            </a:extLst>
          </p:cNvPr>
          <p:cNvSpPr txBox="1"/>
          <p:nvPr/>
        </p:nvSpPr>
        <p:spPr>
          <a:xfrm>
            <a:off x="792726" y="1929861"/>
            <a:ext cx="7274642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2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altLang="ko-K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(!(</a:t>
            </a:r>
            <a:r>
              <a:rPr lang="en-US" altLang="ko-KR" sz="2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altLang="ko-KR" sz="2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2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empty</a:t>
            </a:r>
            <a:r>
              <a:rPr lang="en-US" altLang="ko-K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())){</a:t>
            </a:r>
          </a:p>
          <a:p>
            <a:r>
              <a:rPr lang="en-US" altLang="ko-K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2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altLang="ko-KR" sz="2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2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-US" altLang="ko-K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altLang="ko-KR" sz="2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2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top</a:t>
            </a:r>
            <a:r>
              <a:rPr lang="en-US" altLang="ko-K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en-US" altLang="ko-K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2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altLang="ko-KR" sz="2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2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pop</a:t>
            </a:r>
            <a:r>
              <a:rPr lang="en-US" altLang="ko-K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 </a:t>
            </a:r>
          </a:p>
          <a:p>
            <a:r>
              <a:rPr lang="en-US" altLang="ko-K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r>
              <a:rPr lang="en-US" altLang="ko-K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2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altLang="ko-K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(!(</a:t>
            </a:r>
            <a:r>
              <a:rPr lang="en-US" altLang="ko-KR" sz="2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altLang="ko-KR" sz="2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2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empty</a:t>
            </a:r>
            <a:r>
              <a:rPr lang="en-US" altLang="ko-K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())){</a:t>
            </a:r>
          </a:p>
          <a:p>
            <a:r>
              <a:rPr lang="en-US" altLang="ko-K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2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ko-K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en-US" altLang="ko-KR" sz="2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altLang="ko-KR" sz="2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2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top</a:t>
            </a:r>
            <a:r>
              <a:rPr lang="en-US" altLang="ko-K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2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altLang="ko-KR" sz="2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2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pop</a:t>
            </a:r>
            <a:r>
              <a:rPr lang="en-US" altLang="ko-K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</p:txBody>
      </p:sp>
      <p:graphicFrame>
        <p:nvGraphicFramePr>
          <p:cNvPr id="50" name="표 4">
            <a:extLst>
              <a:ext uri="{FF2B5EF4-FFF2-40B4-BE49-F238E27FC236}">
                <a16:creationId xmlns:a16="http://schemas.microsoft.com/office/drawing/2014/main" id="{DCBFAC81-A5D4-4940-8C9E-55DD4238EF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0097632"/>
              </p:ext>
            </p:extLst>
          </p:nvPr>
        </p:nvGraphicFramePr>
        <p:xfrm>
          <a:off x="8417421" y="219521"/>
          <a:ext cx="921062" cy="1584960"/>
        </p:xfrm>
        <a:graphic>
          <a:graphicData uri="http://schemas.openxmlformats.org/drawingml/2006/table">
            <a:tbl>
              <a:tblPr>
                <a:tableStyleId>{C4B1156A-380E-4F78-BDF5-A606A8083BF9}</a:tableStyleId>
              </a:tblPr>
              <a:tblGrid>
                <a:gridCol w="921062">
                  <a:extLst>
                    <a:ext uri="{9D8B030D-6E8A-4147-A177-3AD203B41FA5}">
                      <a16:colId xmlns:a16="http://schemas.microsoft.com/office/drawing/2014/main" val="10643596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x</a:t>
                      </a:r>
                      <a:endParaRPr lang="ko-KR" altLang="en-US" sz="2000" dirty="0"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55873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c</a:t>
                      </a:r>
                      <a:endParaRPr lang="ko-KR" altLang="en-US" sz="2000" dirty="0"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5179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b</a:t>
                      </a:r>
                      <a:endParaRPr lang="ko-KR" altLang="en-US" sz="2000" dirty="0"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8183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a</a:t>
                      </a:r>
                      <a:endParaRPr lang="ko-KR" altLang="en-US" sz="2000" dirty="0"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7276783"/>
                  </a:ext>
                </a:extLst>
              </a:tr>
            </a:tbl>
          </a:graphicData>
        </a:graphic>
      </p:graphicFrame>
      <p:sp>
        <p:nvSpPr>
          <p:cNvPr id="51" name="TextBox 50">
            <a:extLst>
              <a:ext uri="{FF2B5EF4-FFF2-40B4-BE49-F238E27FC236}">
                <a16:creationId xmlns:a16="http://schemas.microsoft.com/office/drawing/2014/main" id="{34374433-98E0-440E-B129-997EBD766D9F}"/>
              </a:ext>
            </a:extLst>
          </p:cNvPr>
          <p:cNvSpPr txBox="1"/>
          <p:nvPr/>
        </p:nvSpPr>
        <p:spPr>
          <a:xfrm>
            <a:off x="8549833" y="1856947"/>
            <a:ext cx="63319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엽서L" panose="02030600000101010101" pitchFamily="18" charset="-127"/>
                <a:ea typeface="HY엽서L" panose="02030600000101010101" pitchFamily="18" charset="-127"/>
              </a:rPr>
              <a:t>left</a:t>
            </a:r>
            <a:endParaRPr lang="ko-KR" altLang="en-US" dirty="0"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74D8397-57B9-4D82-B428-04FB775EEA91}"/>
              </a:ext>
            </a:extLst>
          </p:cNvPr>
          <p:cNvSpPr txBox="1"/>
          <p:nvPr/>
        </p:nvSpPr>
        <p:spPr>
          <a:xfrm>
            <a:off x="10913487" y="1856947"/>
            <a:ext cx="77712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엽서L" panose="02030600000101010101" pitchFamily="18" charset="-127"/>
                <a:ea typeface="HY엽서L" panose="02030600000101010101" pitchFamily="18" charset="-127"/>
              </a:rPr>
              <a:t>right</a:t>
            </a:r>
            <a:endParaRPr lang="ko-KR" altLang="en-US" dirty="0"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graphicFrame>
        <p:nvGraphicFramePr>
          <p:cNvPr id="53" name="표 4">
            <a:extLst>
              <a:ext uri="{FF2B5EF4-FFF2-40B4-BE49-F238E27FC236}">
                <a16:creationId xmlns:a16="http://schemas.microsoft.com/office/drawing/2014/main" id="{A3D404A8-620F-4E99-A57A-2F15A42E34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5698370"/>
              </p:ext>
            </p:extLst>
          </p:nvPr>
        </p:nvGraphicFramePr>
        <p:xfrm>
          <a:off x="10841521" y="219521"/>
          <a:ext cx="921062" cy="1584960"/>
        </p:xfrm>
        <a:graphic>
          <a:graphicData uri="http://schemas.openxmlformats.org/drawingml/2006/table">
            <a:tbl>
              <a:tblPr>
                <a:tableStyleId>{C4B1156A-380E-4F78-BDF5-A606A8083BF9}</a:tableStyleId>
              </a:tblPr>
              <a:tblGrid>
                <a:gridCol w="921062">
                  <a:extLst>
                    <a:ext uri="{9D8B030D-6E8A-4147-A177-3AD203B41FA5}">
                      <a16:colId xmlns:a16="http://schemas.microsoft.com/office/drawing/2014/main" val="10643596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55873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5179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8183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7276783"/>
                  </a:ext>
                </a:extLst>
              </a:tr>
            </a:tbl>
          </a:graphicData>
        </a:graphic>
      </p:graphicFrame>
      <p:sp>
        <p:nvSpPr>
          <p:cNvPr id="54" name="TextBox 53">
            <a:extLst>
              <a:ext uri="{FF2B5EF4-FFF2-40B4-BE49-F238E27FC236}">
                <a16:creationId xmlns:a16="http://schemas.microsoft.com/office/drawing/2014/main" id="{F450A590-49AB-4D5A-8FC3-30B32387ED4A}"/>
              </a:ext>
            </a:extLst>
          </p:cNvPr>
          <p:cNvSpPr txBox="1"/>
          <p:nvPr/>
        </p:nvSpPr>
        <p:spPr>
          <a:xfrm>
            <a:off x="9517743" y="827335"/>
            <a:ext cx="116323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HY엽서L" panose="02030600000101010101" pitchFamily="18" charset="-127"/>
                <a:ea typeface="HY엽서L" panose="02030600000101010101" pitchFamily="18" charset="-127"/>
              </a:rPr>
              <a:t>커서위치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FFA7C00-C2BF-46C5-9A41-0D04E63A32FA}"/>
              </a:ext>
            </a:extLst>
          </p:cNvPr>
          <p:cNvSpPr txBox="1"/>
          <p:nvPr/>
        </p:nvSpPr>
        <p:spPr>
          <a:xfrm>
            <a:off x="5207669" y="2919111"/>
            <a:ext cx="268043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HY엽서L" panose="02030600000101010101" pitchFamily="18" charset="-127"/>
                <a:ea typeface="HY엽서L" panose="02030600000101010101" pitchFamily="18" charset="-127"/>
              </a:rPr>
              <a:t>오른쪽으로 몰아넣자</a:t>
            </a:r>
          </a:p>
        </p:txBody>
      </p:sp>
      <p:graphicFrame>
        <p:nvGraphicFramePr>
          <p:cNvPr id="61" name="표 4">
            <a:extLst>
              <a:ext uri="{FF2B5EF4-FFF2-40B4-BE49-F238E27FC236}">
                <a16:creationId xmlns:a16="http://schemas.microsoft.com/office/drawing/2014/main" id="{6666C5DA-8011-4DB8-844A-DDE968FD50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4707350"/>
              </p:ext>
            </p:extLst>
          </p:nvPr>
        </p:nvGraphicFramePr>
        <p:xfrm>
          <a:off x="8417421" y="2278745"/>
          <a:ext cx="921062" cy="1584960"/>
        </p:xfrm>
        <a:graphic>
          <a:graphicData uri="http://schemas.openxmlformats.org/drawingml/2006/table">
            <a:tbl>
              <a:tblPr>
                <a:tableStyleId>{C4B1156A-380E-4F78-BDF5-A606A8083BF9}</a:tableStyleId>
              </a:tblPr>
              <a:tblGrid>
                <a:gridCol w="921062">
                  <a:extLst>
                    <a:ext uri="{9D8B030D-6E8A-4147-A177-3AD203B41FA5}">
                      <a16:colId xmlns:a16="http://schemas.microsoft.com/office/drawing/2014/main" val="10643596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000" dirty="0"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55873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5179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8183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7276783"/>
                  </a:ext>
                </a:extLst>
              </a:tr>
            </a:tbl>
          </a:graphicData>
        </a:graphic>
      </p:graphicFrame>
      <p:sp>
        <p:nvSpPr>
          <p:cNvPr id="62" name="TextBox 61">
            <a:extLst>
              <a:ext uri="{FF2B5EF4-FFF2-40B4-BE49-F238E27FC236}">
                <a16:creationId xmlns:a16="http://schemas.microsoft.com/office/drawing/2014/main" id="{55F271D3-98F0-49A1-B6E3-B2C307ABFDAE}"/>
              </a:ext>
            </a:extLst>
          </p:cNvPr>
          <p:cNvSpPr txBox="1"/>
          <p:nvPr/>
        </p:nvSpPr>
        <p:spPr>
          <a:xfrm>
            <a:off x="8549833" y="3916171"/>
            <a:ext cx="63319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엽서L" panose="02030600000101010101" pitchFamily="18" charset="-127"/>
                <a:ea typeface="HY엽서L" panose="02030600000101010101" pitchFamily="18" charset="-127"/>
              </a:rPr>
              <a:t>left</a:t>
            </a:r>
            <a:endParaRPr lang="ko-KR" altLang="en-US" dirty="0"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8DF662C-A547-4199-A5EB-957D28C785EC}"/>
              </a:ext>
            </a:extLst>
          </p:cNvPr>
          <p:cNvSpPr txBox="1"/>
          <p:nvPr/>
        </p:nvSpPr>
        <p:spPr>
          <a:xfrm>
            <a:off x="10913487" y="3916171"/>
            <a:ext cx="77712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엽서L" panose="02030600000101010101" pitchFamily="18" charset="-127"/>
                <a:ea typeface="HY엽서L" panose="02030600000101010101" pitchFamily="18" charset="-127"/>
              </a:rPr>
              <a:t>right</a:t>
            </a:r>
            <a:endParaRPr lang="ko-KR" altLang="en-US" dirty="0"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graphicFrame>
        <p:nvGraphicFramePr>
          <p:cNvPr id="64" name="표 4">
            <a:extLst>
              <a:ext uri="{FF2B5EF4-FFF2-40B4-BE49-F238E27FC236}">
                <a16:creationId xmlns:a16="http://schemas.microsoft.com/office/drawing/2014/main" id="{102E5ED7-C8DE-4D8A-A2F6-148E92B239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67358"/>
              </p:ext>
            </p:extLst>
          </p:nvPr>
        </p:nvGraphicFramePr>
        <p:xfrm>
          <a:off x="10841521" y="2278745"/>
          <a:ext cx="921062" cy="1584960"/>
        </p:xfrm>
        <a:graphic>
          <a:graphicData uri="http://schemas.openxmlformats.org/drawingml/2006/table">
            <a:tbl>
              <a:tblPr>
                <a:tableStyleId>{C4B1156A-380E-4F78-BDF5-A606A8083BF9}</a:tableStyleId>
              </a:tblPr>
              <a:tblGrid>
                <a:gridCol w="921062">
                  <a:extLst>
                    <a:ext uri="{9D8B030D-6E8A-4147-A177-3AD203B41FA5}">
                      <a16:colId xmlns:a16="http://schemas.microsoft.com/office/drawing/2014/main" val="10643596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a</a:t>
                      </a:r>
                      <a:endParaRPr lang="ko-KR" altLang="en-US" sz="2000" dirty="0"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55873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b</a:t>
                      </a:r>
                      <a:endParaRPr lang="ko-KR" altLang="en-US" sz="2000" dirty="0"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5179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c</a:t>
                      </a:r>
                      <a:endParaRPr lang="ko-KR" altLang="en-US" sz="2000" dirty="0"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8183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x</a:t>
                      </a:r>
                      <a:endParaRPr lang="ko-KR" altLang="en-US" sz="2000" dirty="0"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7276783"/>
                  </a:ext>
                </a:extLst>
              </a:tr>
            </a:tbl>
          </a:graphicData>
        </a:graphic>
      </p:graphicFrame>
      <p:sp>
        <p:nvSpPr>
          <p:cNvPr id="65" name="TextBox 64">
            <a:extLst>
              <a:ext uri="{FF2B5EF4-FFF2-40B4-BE49-F238E27FC236}">
                <a16:creationId xmlns:a16="http://schemas.microsoft.com/office/drawing/2014/main" id="{037FAE72-44CB-47E1-B8F5-6D5047C159AB}"/>
              </a:ext>
            </a:extLst>
          </p:cNvPr>
          <p:cNvSpPr txBox="1"/>
          <p:nvPr/>
        </p:nvSpPr>
        <p:spPr>
          <a:xfrm>
            <a:off x="9517743" y="2886559"/>
            <a:ext cx="116323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HY엽서L" panose="02030600000101010101" pitchFamily="18" charset="-127"/>
                <a:ea typeface="HY엽서L" panose="02030600000101010101" pitchFamily="18" charset="-127"/>
              </a:rPr>
              <a:t>커서위치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74A9AD4-23A7-4763-9F51-185FC064D6B8}"/>
              </a:ext>
            </a:extLst>
          </p:cNvPr>
          <p:cNvSpPr txBox="1"/>
          <p:nvPr/>
        </p:nvSpPr>
        <p:spPr>
          <a:xfrm>
            <a:off x="6727149" y="4692178"/>
            <a:ext cx="151101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HY엽서L" panose="02030600000101010101" pitchFamily="18" charset="-127"/>
                <a:ea typeface="HY엽서L" panose="02030600000101010101" pitchFamily="18" charset="-127"/>
              </a:rPr>
              <a:t>출력 </a:t>
            </a:r>
            <a:r>
              <a:rPr lang="en-US" altLang="ko-KR" dirty="0">
                <a:latin typeface="HY엽서L" panose="02030600000101010101" pitchFamily="18" charset="-127"/>
                <a:ea typeface="HY엽서L" panose="02030600000101010101" pitchFamily="18" charset="-127"/>
              </a:rPr>
              <a:t>: </a:t>
            </a:r>
            <a:r>
              <a:rPr lang="en-US" altLang="ko-KR" dirty="0" err="1">
                <a:latin typeface="HY엽서L" panose="02030600000101010101" pitchFamily="18" charset="-127"/>
                <a:ea typeface="HY엽서L" panose="02030600000101010101" pitchFamily="18" charset="-127"/>
              </a:rPr>
              <a:t>abcx</a:t>
            </a:r>
            <a:endParaRPr lang="ko-KR" altLang="en-US" dirty="0"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8709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1" grpId="0" animBg="1"/>
      <p:bldP spid="52" grpId="0" animBg="1"/>
      <p:bldP spid="54" grpId="0" animBg="1"/>
      <p:bldP spid="55" grpId="0" animBg="1"/>
      <p:bldP spid="62" grpId="0" animBg="1"/>
      <p:bldP spid="63" grpId="0" animBg="1"/>
      <p:bldP spid="65" grpId="0" animBg="1"/>
      <p:bldP spid="71" grpId="0" animBg="1"/>
    </p:bldLst>
  </p:timing>
</p:sld>
</file>

<file path=ppt/theme/theme1.xml><?xml version="1.0" encoding="utf-8"?>
<a:theme xmlns:a="http://schemas.openxmlformats.org/drawingml/2006/main" name="보기">
  <a:themeElements>
    <a:clrScheme name="보기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보기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보기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TM03457515[[fn=보기]]</Template>
  <TotalTime>5046</TotalTime>
  <Words>920</Words>
  <Application>Microsoft Office PowerPoint</Application>
  <PresentationFormat>와이드스크린</PresentationFormat>
  <Paragraphs>168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4" baseType="lpstr">
      <vt:lpstr>HY엽서L</vt:lpstr>
      <vt:lpstr>HY중고딕</vt:lpstr>
      <vt:lpstr>Arial</vt:lpstr>
      <vt:lpstr>Century Schoolbook</vt:lpstr>
      <vt:lpstr>Consolas</vt:lpstr>
      <vt:lpstr>Wingdings 2</vt:lpstr>
      <vt:lpstr>보기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강도희</dc:creator>
  <cp:lastModifiedBy>강도희</cp:lastModifiedBy>
  <cp:revision>25</cp:revision>
  <dcterms:created xsi:type="dcterms:W3CDTF">2021-08-24T04:32:21Z</dcterms:created>
  <dcterms:modified xsi:type="dcterms:W3CDTF">2021-09-26T15:31:53Z</dcterms:modified>
</cp:coreProperties>
</file>