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5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80" r:id="rId11"/>
    <p:sldId id="282" r:id="rId12"/>
    <p:sldId id="283" r:id="rId13"/>
    <p:sldId id="284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6EAD6-220A-4CC4-8C3C-03C2B472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82" y="904875"/>
            <a:ext cx="11182350" cy="252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2024496" y="2166937"/>
            <a:ext cx="60738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음이 아닌 정수가 예를 들어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자리이면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321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은 감소하는 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322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는 아님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E0105-BB8A-44A9-8D9A-9B7E9D3D5A56}"/>
              </a:ext>
            </a:extLst>
          </p:cNvPr>
          <p:cNvSpPr txBox="1"/>
          <p:nvPr/>
        </p:nvSpPr>
        <p:spPr>
          <a:xfrm>
            <a:off x="5354812" y="3275111"/>
            <a:ext cx="25549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한자리 수도 감소하는 수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CB8911F-AE3A-4352-BEE9-4BF2FE54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95294"/>
              </p:ext>
            </p:extLst>
          </p:nvPr>
        </p:nvGraphicFramePr>
        <p:xfrm>
          <a:off x="700114" y="3829198"/>
          <a:ext cx="10960697" cy="26948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71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37082" y="3956536"/>
            <a:ext cx="1448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한자리 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23F52-81E3-4326-903A-95F134143966}"/>
              </a:ext>
            </a:extLst>
          </p:cNvPr>
          <p:cNvSpPr txBox="1"/>
          <p:nvPr/>
        </p:nvSpPr>
        <p:spPr>
          <a:xfrm>
            <a:off x="1145074" y="3198167"/>
            <a:ext cx="20478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수는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6483870" y="85725"/>
            <a:ext cx="46469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사실 이까지 풀었을 때 아 이거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DP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되겠다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..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했음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..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근데 완성시키고 싶었음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..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ㅎ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_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ㅎ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A209C-D814-4CE1-BC5C-730F2FD5D451}"/>
              </a:ext>
            </a:extLst>
          </p:cNvPr>
          <p:cNvSpPr txBox="1"/>
          <p:nvPr/>
        </p:nvSpPr>
        <p:spPr>
          <a:xfrm>
            <a:off x="1061179" y="1247686"/>
            <a:ext cx="100696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j);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n){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27002-138A-4C14-9C44-B6B2AFE87D08}"/>
              </a:ext>
            </a:extLst>
          </p:cNvPr>
          <p:cNvSpPr txBox="1"/>
          <p:nvPr/>
        </p:nvSpPr>
        <p:spPr>
          <a:xfrm>
            <a:off x="6683258" y="1109186"/>
            <a:ext cx="44475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일단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두자리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수라고 가정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일의자리는 넘어왔으니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E039D-6E5A-4CBA-AE11-15E5441D02DD}"/>
              </a:ext>
            </a:extLst>
          </p:cNvPr>
          <p:cNvSpPr txBox="1"/>
          <p:nvPr/>
        </p:nvSpPr>
        <p:spPr>
          <a:xfrm>
            <a:off x="9249075" y="1755517"/>
            <a:ext cx="223339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1*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10+j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10+0=10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을 큐에 넣어둠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E2810-A1C7-49B7-84BD-712B4C51DF86}"/>
              </a:ext>
            </a:extLst>
          </p:cNvPr>
          <p:cNvSpPr txBox="1"/>
          <p:nvPr/>
        </p:nvSpPr>
        <p:spPr>
          <a:xfrm>
            <a:off x="6483870" y="2414264"/>
            <a:ext cx="1723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9+1 = 10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1E3C1-AA81-4AA7-B4FF-AE4BF7684127}"/>
              </a:ext>
            </a:extLst>
          </p:cNvPr>
          <p:cNvSpPr txBox="1"/>
          <p:nvPr/>
        </p:nvSpPr>
        <p:spPr>
          <a:xfrm>
            <a:off x="1214203" y="3429000"/>
            <a:ext cx="35203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 구하는 거 맞아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 (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경우 하나 더 보게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n=11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이라 합시다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A209C-D814-4CE1-BC5C-730F2FD5D451}"/>
              </a:ext>
            </a:extLst>
          </p:cNvPr>
          <p:cNvSpPr txBox="1"/>
          <p:nvPr/>
        </p:nvSpPr>
        <p:spPr>
          <a:xfrm>
            <a:off x="1061179" y="1247686"/>
            <a:ext cx="100696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j);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n){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27002-138A-4C14-9C44-B6B2AFE87D08}"/>
              </a:ext>
            </a:extLst>
          </p:cNvPr>
          <p:cNvSpPr txBox="1"/>
          <p:nvPr/>
        </p:nvSpPr>
        <p:spPr>
          <a:xfrm>
            <a:off x="6683258" y="1109186"/>
            <a:ext cx="44475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for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문으로 돌아왔는데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tmp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이자나 탈출해봐</a:t>
            </a:r>
          </a:p>
        </p:txBody>
      </p:sp>
    </p:spTree>
    <p:extLst>
      <p:ext uri="{BB962C8B-B14F-4D97-AF65-F5344CB8AC3E}">
        <p14:creationId xmlns:p14="http://schemas.microsoft.com/office/powerpoint/2010/main" val="35010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5F609-0F32-44EE-B90F-76BA1E9E510F}"/>
              </a:ext>
            </a:extLst>
          </p:cNvPr>
          <p:cNvSpPr txBox="1"/>
          <p:nvPr/>
        </p:nvSpPr>
        <p:spPr>
          <a:xfrm>
            <a:off x="689552" y="733246"/>
            <a:ext cx="855937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 ){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i%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000406" y="593556"/>
            <a:ext cx="4062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while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문으로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돌아왔어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=10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					n =11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C4226-8CA7-4694-AA1B-9142D0262BBE}"/>
              </a:ext>
            </a:extLst>
          </p:cNvPr>
          <p:cNvSpPr txBox="1"/>
          <p:nvPr/>
        </p:nvSpPr>
        <p:spPr>
          <a:xfrm>
            <a:off x="6465278" y="1379577"/>
            <a:ext cx="7150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=10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C5FA5-4F2C-48DF-9871-640641A9BA8A}"/>
              </a:ext>
            </a:extLst>
          </p:cNvPr>
          <p:cNvSpPr txBox="1"/>
          <p:nvPr/>
        </p:nvSpPr>
        <p:spPr>
          <a:xfrm>
            <a:off x="6285393" y="1780482"/>
            <a:ext cx="20041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23456789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F7BF8-4470-488E-B139-53F2EB12CF76}"/>
              </a:ext>
            </a:extLst>
          </p:cNvPr>
          <p:cNvSpPr txBox="1"/>
          <p:nvPr/>
        </p:nvSpPr>
        <p:spPr>
          <a:xfrm>
            <a:off x="6178207" y="2505743"/>
            <a:ext cx="287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FD9A6-679E-42BE-9CE6-EAFAD7C2330C}"/>
              </a:ext>
            </a:extLst>
          </p:cNvPr>
          <p:cNvSpPr txBox="1"/>
          <p:nvPr/>
        </p:nvSpPr>
        <p:spPr>
          <a:xfrm>
            <a:off x="7932055" y="3409314"/>
            <a:ext cx="1151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0??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5F609-0F32-44EE-B90F-76BA1E9E510F}"/>
              </a:ext>
            </a:extLst>
          </p:cNvPr>
          <p:cNvSpPr txBox="1"/>
          <p:nvPr/>
        </p:nvSpPr>
        <p:spPr>
          <a:xfrm>
            <a:off x="689552" y="733246"/>
            <a:ext cx="855937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 ){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i%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000406" y="593556"/>
            <a:ext cx="4062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while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문으로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돌아왔어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=10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					n =11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11935-7345-4CD9-8E56-6198D3E93E47}"/>
              </a:ext>
            </a:extLst>
          </p:cNvPr>
          <p:cNvSpPr txBox="1"/>
          <p:nvPr/>
        </p:nvSpPr>
        <p:spPr>
          <a:xfrm>
            <a:off x="6743231" y="1379577"/>
            <a:ext cx="8767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2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D0671-7C9B-4969-ABB2-578EF4FF5B62}"/>
              </a:ext>
            </a:extLst>
          </p:cNvPr>
          <p:cNvSpPr txBox="1"/>
          <p:nvPr/>
        </p:nvSpPr>
        <p:spPr>
          <a:xfrm>
            <a:off x="6447721" y="1800999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큐에는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3456789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4AA38-7C2C-4D71-A20C-D8BB61014968}"/>
              </a:ext>
            </a:extLst>
          </p:cNvPr>
          <p:cNvSpPr txBox="1"/>
          <p:nvPr/>
        </p:nvSpPr>
        <p:spPr>
          <a:xfrm>
            <a:off x="6096000" y="2521892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tmp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2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AEC38-F3CF-4347-9B57-E61D47B4433B}"/>
              </a:ext>
            </a:extLst>
          </p:cNvPr>
          <p:cNvSpPr txBox="1"/>
          <p:nvPr/>
        </p:nvSpPr>
        <p:spPr>
          <a:xfrm>
            <a:off x="8012007" y="3544669"/>
            <a:ext cx="2143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2*10+0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20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012C6-C0D7-48EB-A6FB-DDCCC180509E}"/>
              </a:ext>
            </a:extLst>
          </p:cNvPr>
          <p:cNvSpPr txBox="1"/>
          <p:nvPr/>
        </p:nvSpPr>
        <p:spPr>
          <a:xfrm>
            <a:off x="6548085" y="4354908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11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7BDF8-7EE3-4026-86D8-B5FB1B2BDD49}"/>
              </a:ext>
            </a:extLst>
          </p:cNvPr>
          <p:cNvSpPr txBox="1"/>
          <p:nvPr/>
        </p:nvSpPr>
        <p:spPr>
          <a:xfrm>
            <a:off x="6759157" y="5062635"/>
            <a:ext cx="2505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11 == n = 11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74241-1D57-4493-B44A-1D947355B7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57" y="1245184"/>
            <a:ext cx="9850286" cy="36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A091B4-3210-4D5E-A8B5-EFF496804EDA}"/>
              </a:ext>
            </a:extLst>
          </p:cNvPr>
          <p:cNvSpPr txBox="1"/>
          <p:nvPr/>
        </p:nvSpPr>
        <p:spPr>
          <a:xfrm>
            <a:off x="8239829" y="5502114"/>
            <a:ext cx="3482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수인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20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60256-51D1-46E5-8EE9-273E872D7591}"/>
              </a:ext>
            </a:extLst>
          </p:cNvPr>
          <p:cNvSpPr txBox="1"/>
          <p:nvPr/>
        </p:nvSpPr>
        <p:spPr>
          <a:xfrm>
            <a:off x="8020177" y="6067638"/>
            <a:ext cx="3482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*10 +j ==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num.front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() 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뭘로 출력해도 상관없음</a:t>
            </a:r>
          </a:p>
        </p:txBody>
      </p:sp>
    </p:spTree>
    <p:extLst>
      <p:ext uri="{BB962C8B-B14F-4D97-AF65-F5344CB8AC3E}">
        <p14:creationId xmlns:p14="http://schemas.microsoft.com/office/powerpoint/2010/main" val="7029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5F609-0F32-44EE-B90F-76BA1E9E510F}"/>
              </a:ext>
            </a:extLst>
          </p:cNvPr>
          <p:cNvSpPr txBox="1"/>
          <p:nvPr/>
        </p:nvSpPr>
        <p:spPr>
          <a:xfrm>
            <a:off x="689552" y="733246"/>
            <a:ext cx="855937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 ){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i%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j;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000406" y="593556"/>
            <a:ext cx="4062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while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문으로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돌아왔어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=10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					n =11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11935-7345-4CD9-8E56-6198D3E93E47}"/>
              </a:ext>
            </a:extLst>
          </p:cNvPr>
          <p:cNvSpPr txBox="1"/>
          <p:nvPr/>
        </p:nvSpPr>
        <p:spPr>
          <a:xfrm>
            <a:off x="6743231" y="1379577"/>
            <a:ext cx="8767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2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D0671-7C9B-4969-ABB2-578EF4FF5B62}"/>
              </a:ext>
            </a:extLst>
          </p:cNvPr>
          <p:cNvSpPr txBox="1"/>
          <p:nvPr/>
        </p:nvSpPr>
        <p:spPr>
          <a:xfrm>
            <a:off x="6447721" y="1800999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큐에는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3456789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4AA38-7C2C-4D71-A20C-D8BB61014968}"/>
              </a:ext>
            </a:extLst>
          </p:cNvPr>
          <p:cNvSpPr txBox="1"/>
          <p:nvPr/>
        </p:nvSpPr>
        <p:spPr>
          <a:xfrm>
            <a:off x="6096000" y="2521892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tmp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2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AEC38-F3CF-4347-9B57-E61D47B4433B}"/>
              </a:ext>
            </a:extLst>
          </p:cNvPr>
          <p:cNvSpPr txBox="1"/>
          <p:nvPr/>
        </p:nvSpPr>
        <p:spPr>
          <a:xfrm>
            <a:off x="8012007" y="3544669"/>
            <a:ext cx="2143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2*10+0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20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012C6-C0D7-48EB-A6FB-DDCCC180509E}"/>
              </a:ext>
            </a:extLst>
          </p:cNvPr>
          <p:cNvSpPr txBox="1"/>
          <p:nvPr/>
        </p:nvSpPr>
        <p:spPr>
          <a:xfrm>
            <a:off x="6548085" y="4354908"/>
            <a:ext cx="214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11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7BDF8-7EE3-4026-86D8-B5FB1B2BDD49}"/>
              </a:ext>
            </a:extLst>
          </p:cNvPr>
          <p:cNvSpPr txBox="1"/>
          <p:nvPr/>
        </p:nvSpPr>
        <p:spPr>
          <a:xfrm>
            <a:off x="6759157" y="5062635"/>
            <a:ext cx="2505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= 11 == n = 11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091B4-3210-4D5E-A8B5-EFF496804EDA}"/>
              </a:ext>
            </a:extLst>
          </p:cNvPr>
          <p:cNvSpPr txBox="1"/>
          <p:nvPr/>
        </p:nvSpPr>
        <p:spPr>
          <a:xfrm>
            <a:off x="8239829" y="5502114"/>
            <a:ext cx="3482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수인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20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60256-51D1-46E5-8EE9-273E872D7591}"/>
              </a:ext>
            </a:extLst>
          </p:cNvPr>
          <p:cNvSpPr txBox="1"/>
          <p:nvPr/>
        </p:nvSpPr>
        <p:spPr>
          <a:xfrm>
            <a:off x="8020177" y="6067638"/>
            <a:ext cx="3482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*10 +j ==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num.front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() 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뭘로 출력해도 상관없음</a:t>
            </a:r>
          </a:p>
        </p:txBody>
      </p:sp>
    </p:spTree>
    <p:extLst>
      <p:ext uri="{BB962C8B-B14F-4D97-AF65-F5344CB8AC3E}">
        <p14:creationId xmlns:p14="http://schemas.microsoft.com/office/powerpoint/2010/main" val="146903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870253" y="847802"/>
            <a:ext cx="792897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처음에는 원리 생각도 안하고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0~9876543210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까지 전부 넣어서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 뽑아내는 방식으로 하려고 했으나 </a:t>
            </a:r>
            <a:r>
              <a:rPr lang="ko-KR" altLang="en-US" sz="20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시간초과떠서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 역시 무식하게 호락호락하지 </a:t>
            </a:r>
            <a:r>
              <a:rPr lang="ko-KR" altLang="en-US" sz="20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않는궁ㄴ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CB8911F-AE3A-4352-BEE9-4BF2FE54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37213"/>
              </p:ext>
            </p:extLst>
          </p:nvPr>
        </p:nvGraphicFramePr>
        <p:xfrm>
          <a:off x="901974" y="1845445"/>
          <a:ext cx="10960697" cy="26948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71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앞자리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901974" y="1476113"/>
            <a:ext cx="1448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두자리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14013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CB8911F-AE3A-4352-BEE9-4BF2FE54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78752"/>
              </p:ext>
            </p:extLst>
          </p:nvPr>
        </p:nvGraphicFramePr>
        <p:xfrm>
          <a:off x="901974" y="1200872"/>
          <a:ext cx="10960697" cy="542555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71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앞자리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32,31,30,21,20, 10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43,42, 41,40, 32,31,30, 21, 20, 10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54,53, 52,51,50, 43,42, 41,40, 32,31,30, 21, 20, 10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65,64, 63,62,61,60,54, 53,52,51,50,43, 42,41, 40,32,31,30, 21, 20, 10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76, 75, 74, 73, 72, 71, 70,65, 64,63, 62,61, 60,54, 53,52,51,50,43, 42,41, 40,32,31,30, 21, 20, 10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87,86, 85, 84, 83, 82, 81, 80, 76, 75, 74, 73, 72, 71, 70,65, 64,63, 62,61, 60,54, 53,52,51,50,43, 42,41, 40,32,31,30, 21, 20, 10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901974" y="831540"/>
            <a:ext cx="1448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세자리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27033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CB8911F-AE3A-4352-BEE9-4BF2FE54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12991"/>
              </p:ext>
            </p:extLst>
          </p:nvPr>
        </p:nvGraphicFramePr>
        <p:xfrm>
          <a:off x="901974" y="1470695"/>
          <a:ext cx="10960697" cy="393203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71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앞자리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321, 320, 310,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432,431, 430,421, 420,410, 321,320, 310,210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543,542, 541,540, 532,531, 530,521, 520,510, 432,431, 430,421, 420,410, 321,320, 310,210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654,653,652,651,650, 643,642, 641,640, 632,631, 630, 621, 620,610+20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규칙을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봐야해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901974" y="1101363"/>
            <a:ext cx="1448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네자리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8740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CB8911F-AE3A-4352-BEE9-4BF2FE54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83327"/>
              </p:ext>
            </p:extLst>
          </p:nvPr>
        </p:nvGraphicFramePr>
        <p:xfrm>
          <a:off x="664566" y="455057"/>
          <a:ext cx="10960697" cy="26948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71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앞자리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0, 1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,2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,3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98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637084" y="131891"/>
            <a:ext cx="5431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HY엽서L" panose="02030600000101010101" pitchFamily="18" charset="-127"/>
                <a:ea typeface="HY엽서L" panose="02030600000101010101" pitchFamily="18" charset="-127"/>
              </a:rPr>
              <a:t>두세자리수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비교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103D13-FD27-4654-B261-DFB6D79DB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88311"/>
              </p:ext>
            </p:extLst>
          </p:nvPr>
        </p:nvGraphicFramePr>
        <p:xfrm>
          <a:off x="664565" y="3149880"/>
          <a:ext cx="10960697" cy="525270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1907">
                  <a:extLst>
                    <a:ext uri="{9D8B030D-6E8A-4147-A177-3AD203B41FA5}">
                      <a16:colId xmlns:a16="http://schemas.microsoft.com/office/drawing/2014/main" val="118062954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81948443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410221687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420672321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840022481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878103874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271919048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298063315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1067659126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606328659"/>
                    </a:ext>
                  </a:extLst>
                </a:gridCol>
                <a:gridCol w="945879">
                  <a:extLst>
                    <a:ext uri="{9D8B030D-6E8A-4147-A177-3AD203B41FA5}">
                      <a16:colId xmlns:a16="http://schemas.microsoft.com/office/drawing/2014/main" val="312019005"/>
                    </a:ext>
                  </a:extLst>
                </a:gridCol>
              </a:tblGrid>
              <a:tr h="556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앞자리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057"/>
                  </a:ext>
                </a:extLst>
              </a:tr>
              <a:tr h="287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감소하는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20,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32,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31,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43,42, 41,40, 32,31, 30, 21, 20, 10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54,53, 52,51, 50,43, 42,41, 40,32, 31, 30, 21, 20, 10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65,64, 63,62, 61,60, 54, 53, 52,51, 50,43, 42,41, 40,32, 31,30, 21, 20, 10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76, 75, 74, 73, 72, 71, 70,65, 64,63, 62,61, 60,54, 53,52, 51,50, 43, 42, 41, 40, 32,31, 30, 21, 20, 10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87, 86, 85, 84, 83, 82, 81, 80, 76, 75, 74, 73, 72, 71, 70,65, 64,63, 62,61, 60,54, 53,52, 51,50, 43, 42, 41, 40, 32,31, 30, 21, 20, 10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203033"/>
                  </a:ext>
                </a:extLst>
              </a:tr>
              <a:tr h="764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X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842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49F08B-9393-4358-9206-4DF721F81E93}"/>
              </a:ext>
            </a:extLst>
          </p:cNvPr>
          <p:cNvSpPr/>
          <p:nvPr/>
        </p:nvSpPr>
        <p:spPr>
          <a:xfrm>
            <a:off x="3388590" y="1409075"/>
            <a:ext cx="373941" cy="46166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842DC-0108-403B-ABA8-42A3C8DCA4A1}"/>
              </a:ext>
            </a:extLst>
          </p:cNvPr>
          <p:cNvSpPr/>
          <p:nvPr/>
        </p:nvSpPr>
        <p:spPr>
          <a:xfrm>
            <a:off x="4500362" y="5475371"/>
            <a:ext cx="326472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DAEE4-2F27-44E4-AA58-F3412BDC0942}"/>
              </a:ext>
            </a:extLst>
          </p:cNvPr>
          <p:cNvSpPr/>
          <p:nvPr/>
        </p:nvSpPr>
        <p:spPr>
          <a:xfrm>
            <a:off x="4349618" y="1409075"/>
            <a:ext cx="373941" cy="46166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00C2B-2B86-48A9-B537-CA1B34DC6D0E}"/>
              </a:ext>
            </a:extLst>
          </p:cNvPr>
          <p:cNvSpPr/>
          <p:nvPr/>
        </p:nvSpPr>
        <p:spPr>
          <a:xfrm>
            <a:off x="5462231" y="5394970"/>
            <a:ext cx="326472" cy="5301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EFD08-0704-4C93-8B45-7E66A7069F1B}"/>
              </a:ext>
            </a:extLst>
          </p:cNvPr>
          <p:cNvSpPr/>
          <p:nvPr/>
        </p:nvSpPr>
        <p:spPr>
          <a:xfrm>
            <a:off x="5123675" y="1409075"/>
            <a:ext cx="665028" cy="46166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11EF4-F42D-4829-88B3-05D174471C88}"/>
              </a:ext>
            </a:extLst>
          </p:cNvPr>
          <p:cNvSpPr/>
          <p:nvPr/>
        </p:nvSpPr>
        <p:spPr>
          <a:xfrm>
            <a:off x="6388309" y="5250089"/>
            <a:ext cx="326472" cy="679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49344-D6C6-4E46-85E0-5A25F476F7F0}"/>
              </a:ext>
            </a:extLst>
          </p:cNvPr>
          <p:cNvSpPr txBox="1"/>
          <p:nvPr/>
        </p:nvSpPr>
        <p:spPr>
          <a:xfrm>
            <a:off x="4810188" y="4242397"/>
            <a:ext cx="26549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앞자리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-1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에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더 작은 숫자를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붙여줌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0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00007-0F85-47E1-BF52-DBCFB57FD97E}"/>
              </a:ext>
            </a:extLst>
          </p:cNvPr>
          <p:cNvSpPr txBox="1"/>
          <p:nvPr/>
        </p:nvSpPr>
        <p:spPr>
          <a:xfrm>
            <a:off x="903160" y="1012954"/>
            <a:ext cx="71465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j,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n; 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&lt; 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5613820" y="1849684"/>
            <a:ext cx="2975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84EF8-33B9-4CB5-BB77-4AAA32BACAD9}"/>
              </a:ext>
            </a:extLst>
          </p:cNvPr>
          <p:cNvSpPr txBox="1"/>
          <p:nvPr/>
        </p:nvSpPr>
        <p:spPr>
          <a:xfrm>
            <a:off x="5613820" y="2315248"/>
            <a:ext cx="3469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지금 몇 번까지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왔어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할 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7CA69-C9BB-4BEF-9B88-F2F9152C9807}"/>
              </a:ext>
            </a:extLst>
          </p:cNvPr>
          <p:cNvSpPr txBox="1"/>
          <p:nvPr/>
        </p:nvSpPr>
        <p:spPr>
          <a:xfrm>
            <a:off x="5181603" y="3707857"/>
            <a:ext cx="2975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입력 받고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DE857-823E-412D-BC8C-43B4FF6397F6}"/>
              </a:ext>
            </a:extLst>
          </p:cNvPr>
          <p:cNvSpPr txBox="1"/>
          <p:nvPr/>
        </p:nvSpPr>
        <p:spPr>
          <a:xfrm>
            <a:off x="6561946" y="4776451"/>
            <a:ext cx="4575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보다 작을 경우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==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한자리수일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경우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+10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일 경우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자기자신이 감소하는 수 넘버</a:t>
            </a:r>
          </a:p>
        </p:txBody>
      </p:sp>
    </p:spTree>
    <p:extLst>
      <p:ext uri="{BB962C8B-B14F-4D97-AF65-F5344CB8AC3E}">
        <p14:creationId xmlns:p14="http://schemas.microsoft.com/office/powerpoint/2010/main" val="35909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547551" y="1976640"/>
            <a:ext cx="4459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9876543210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 마지막 감소하는 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2E22E-9075-49B9-9B1A-13726B8C79DA}"/>
              </a:ext>
            </a:extLst>
          </p:cNvPr>
          <p:cNvSpPr txBox="1"/>
          <p:nvPr/>
        </p:nvSpPr>
        <p:spPr>
          <a:xfrm>
            <a:off x="1367853" y="1465210"/>
            <a:ext cx="64795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n == 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1022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9876543210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&gt;= 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2A0D0-B78C-4D5B-A817-94B4346E4F1F}"/>
              </a:ext>
            </a:extLst>
          </p:cNvPr>
          <p:cNvSpPr txBox="1"/>
          <p:nvPr/>
        </p:nvSpPr>
        <p:spPr>
          <a:xfrm>
            <a:off x="6660547" y="3108216"/>
            <a:ext cx="51915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1024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개니까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-1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해서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1023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개지만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수이기 때문에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1022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EABC-47B3-46BB-894C-149E3A7B906D}"/>
              </a:ext>
            </a:extLst>
          </p:cNvPr>
          <p:cNvSpPr txBox="1"/>
          <p:nvPr/>
        </p:nvSpPr>
        <p:spPr>
          <a:xfrm>
            <a:off x="5540383" y="5069624"/>
            <a:ext cx="51915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넘어가면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(==N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수가 없다면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-1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57954-5563-4E48-A4F1-FABC9136115B}"/>
              </a:ext>
            </a:extLst>
          </p:cNvPr>
          <p:cNvSpPr txBox="1"/>
          <p:nvPr/>
        </p:nvSpPr>
        <p:spPr>
          <a:xfrm>
            <a:off x="6815529" y="2542428"/>
            <a:ext cx="5191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</a:t>
            </a:r>
            <a:r>
              <a:rPr lang="en-US" altLang="ko-KR" sz="11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en-US" altLang="ko-KR" sz="1100" dirty="0">
                <a:latin typeface="HY엽서L" panose="02030600000101010101" pitchFamily="18" charset="-127"/>
                <a:ea typeface="HY엽서L" panose="02030600000101010101" pitchFamily="18" charset="-127"/>
              </a:rPr>
              <a:t> ~</a:t>
            </a:r>
            <a:r>
              <a:rPr lang="ko-KR" altLang="en-US" sz="105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05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C</a:t>
            </a:r>
            <a:r>
              <a:rPr lang="en-US" altLang="ko-KR" sz="11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의값을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모두 더하면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1024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32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561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감소하는 수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(1038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골드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5)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5F609-0F32-44EE-B90F-76BA1E9E510F}"/>
              </a:ext>
            </a:extLst>
          </p:cNvPr>
          <p:cNvSpPr txBox="1"/>
          <p:nvPr/>
        </p:nvSpPr>
        <p:spPr>
          <a:xfrm>
            <a:off x="689552" y="916722"/>
            <a:ext cx="85593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 ){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i%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A46D1-32C2-4087-87E5-E643CFB4419E}"/>
              </a:ext>
            </a:extLst>
          </p:cNvPr>
          <p:cNvSpPr txBox="1"/>
          <p:nvPr/>
        </p:nvSpPr>
        <p:spPr>
          <a:xfrm>
            <a:off x="7000406" y="593556"/>
            <a:ext cx="35376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한자리도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마지막 수도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넘어가는 수도 아닌 애들만 남음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!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2ECB4-8068-4838-84E1-A15E28C32AAD}"/>
              </a:ext>
            </a:extLst>
          </p:cNvPr>
          <p:cNvSpPr txBox="1"/>
          <p:nvPr/>
        </p:nvSpPr>
        <p:spPr>
          <a:xfrm>
            <a:off x="6523220" y="1735307"/>
            <a:ext cx="3685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1~9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까지 큐에 넣고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뽑아쓸겁니다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584AB-8268-41AC-A5D4-36BF5DADCFFC}"/>
              </a:ext>
            </a:extLst>
          </p:cNvPr>
          <p:cNvSpPr txBox="1"/>
          <p:nvPr/>
        </p:nvSpPr>
        <p:spPr>
          <a:xfrm>
            <a:off x="5953594" y="2427805"/>
            <a:ext cx="4254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9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 감소하는 수라고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카운팅되어있어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3A8E9-E7B3-4629-9C2F-DE43EFE86A25}"/>
              </a:ext>
            </a:extLst>
          </p:cNvPr>
          <p:cNvSpPr txBox="1"/>
          <p:nvPr/>
        </p:nvSpPr>
        <p:spPr>
          <a:xfrm>
            <a:off x="6523220" y="3544686"/>
            <a:ext cx="27257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번째까지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올라갈겁니다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253C-E791-4565-8387-BC580B59BF86}"/>
              </a:ext>
            </a:extLst>
          </p:cNvPr>
          <p:cNvSpPr txBox="1"/>
          <p:nvPr/>
        </p:nvSpPr>
        <p:spPr>
          <a:xfrm>
            <a:off x="6823022" y="4417258"/>
            <a:ext cx="56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75A42-4615-42B3-BEDE-666D2BC506CE}"/>
              </a:ext>
            </a:extLst>
          </p:cNvPr>
          <p:cNvSpPr txBox="1"/>
          <p:nvPr/>
        </p:nvSpPr>
        <p:spPr>
          <a:xfrm>
            <a:off x="6643140" y="4966664"/>
            <a:ext cx="25008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큐에 남은 애들은 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23456789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C6D9C-022B-48CA-A046-E8EA36EC69F6}"/>
              </a:ext>
            </a:extLst>
          </p:cNvPr>
          <p:cNvSpPr txBox="1"/>
          <p:nvPr/>
        </p:nvSpPr>
        <p:spPr>
          <a:xfrm>
            <a:off x="5580088" y="5747716"/>
            <a:ext cx="2500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나머지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669EF-0AEC-4CBA-8709-3CE0B7910B60}"/>
              </a:ext>
            </a:extLst>
          </p:cNvPr>
          <p:cNvSpPr txBox="1"/>
          <p:nvPr/>
        </p:nvSpPr>
        <p:spPr>
          <a:xfrm>
            <a:off x="6523220" y="6364367"/>
            <a:ext cx="2500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5046</TotalTime>
  <Words>2414</Words>
  <Application>Microsoft Office PowerPoint</Application>
  <PresentationFormat>와이드스크린</PresentationFormat>
  <Paragraphs>364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G마켓 산스 TTF Medium</vt:lpstr>
      <vt:lpstr>HY엽서L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26</cp:revision>
  <dcterms:created xsi:type="dcterms:W3CDTF">2021-08-24T04:32:21Z</dcterms:created>
  <dcterms:modified xsi:type="dcterms:W3CDTF">2021-09-26T15:32:38Z</dcterms:modified>
</cp:coreProperties>
</file>