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4" r:id="rId3"/>
    <p:sldId id="275" r:id="rId4"/>
    <p:sldId id="273" r:id="rId5"/>
    <p:sldId id="278" r:id="rId6"/>
    <p:sldId id="279" r:id="rId7"/>
    <p:sldId id="280" r:id="rId8"/>
    <p:sldId id="277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216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94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10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99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763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0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55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9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6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91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8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1535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안녕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37EA96-48F1-4BF3-9E6A-5555F3B74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21"/>
          <a:stretch/>
        </p:blipFill>
        <p:spPr>
          <a:xfrm>
            <a:off x="917366" y="1532871"/>
            <a:ext cx="11010900" cy="2418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7672382" y="1747285"/>
            <a:ext cx="168754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감사인사를 할거야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3D3C8B-A546-4D79-9DEB-9C1235441BE0}"/>
              </a:ext>
            </a:extLst>
          </p:cNvPr>
          <p:cNvSpPr txBox="1"/>
          <p:nvPr/>
        </p:nvSpPr>
        <p:spPr>
          <a:xfrm>
            <a:off x="4480499" y="2803044"/>
            <a:ext cx="53285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체력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기쁨 리스트에서 각각 해당 사람만큼 체력을 잃고 기쁨을 얻음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DBC6A-73EE-47E7-97F8-FB401234365F}"/>
              </a:ext>
            </a:extLst>
          </p:cNvPr>
          <p:cNvSpPr txBox="1"/>
          <p:nvPr/>
        </p:nvSpPr>
        <p:spPr>
          <a:xfrm>
            <a:off x="2313587" y="4145499"/>
            <a:ext cx="21669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체력 리스트가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90 5 10</a:t>
            </a: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기쁨 리스트가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10 30 5 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95BF1-5ED9-459F-9AED-CFD58ED748DA}"/>
              </a:ext>
            </a:extLst>
          </p:cNvPr>
          <p:cNvSpPr txBox="1"/>
          <p:nvPr/>
        </p:nvSpPr>
        <p:spPr>
          <a:xfrm>
            <a:off x="4280995" y="4253220"/>
            <a:ext cx="57181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라면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D16FF-F72F-45D0-B5E6-72ABA34F6C59}"/>
              </a:ext>
            </a:extLst>
          </p:cNvPr>
          <p:cNvSpPr txBox="1"/>
          <p:nvPr/>
        </p:nvSpPr>
        <p:spPr>
          <a:xfrm>
            <a:off x="4819560" y="4145499"/>
            <a:ext cx="21669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0,1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번 사람만 선택해서 최대 기쁨은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40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09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1535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안녕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37EA96-48F1-4BF3-9E6A-5555F3B74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71" b="425"/>
          <a:stretch/>
        </p:blipFill>
        <p:spPr>
          <a:xfrm>
            <a:off x="800988" y="1631963"/>
            <a:ext cx="11010900" cy="2492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1762033" y="2071483"/>
            <a:ext cx="9645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사람 수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3D3C8B-A546-4D79-9DEB-9C1235441BE0}"/>
              </a:ext>
            </a:extLst>
          </p:cNvPr>
          <p:cNvSpPr txBox="1"/>
          <p:nvPr/>
        </p:nvSpPr>
        <p:spPr>
          <a:xfrm>
            <a:off x="5745298" y="2005023"/>
            <a:ext cx="11222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체력 리스트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52A42-3AAF-4098-B583-DF47C5B51F6D}"/>
              </a:ext>
            </a:extLst>
          </p:cNvPr>
          <p:cNvSpPr txBox="1"/>
          <p:nvPr/>
        </p:nvSpPr>
        <p:spPr>
          <a:xfrm>
            <a:off x="3354003" y="2955445"/>
            <a:ext cx="11222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기쁨리스트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AFB090-6455-4761-AE7C-20151DE0B029}"/>
              </a:ext>
            </a:extLst>
          </p:cNvPr>
          <p:cNvSpPr txBox="1"/>
          <p:nvPr/>
        </p:nvSpPr>
        <p:spPr>
          <a:xfrm>
            <a:off x="4476282" y="3733866"/>
            <a:ext cx="13426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최대 기쁨 출력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49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9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1535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안녕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88502E-DF21-4D38-9AA0-EA1105258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20" y="871868"/>
            <a:ext cx="11439525" cy="548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706A2A-917E-4B77-A001-B39AEB679CE8}"/>
              </a:ext>
            </a:extLst>
          </p:cNvPr>
          <p:cNvSpPr txBox="1"/>
          <p:nvPr/>
        </p:nvSpPr>
        <p:spPr>
          <a:xfrm>
            <a:off x="2115558" y="1491206"/>
            <a:ext cx="112227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사람 수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F42E6-3186-4292-BA18-A0D28CD02DA2}"/>
              </a:ext>
            </a:extLst>
          </p:cNvPr>
          <p:cNvSpPr txBox="1"/>
          <p:nvPr/>
        </p:nvSpPr>
        <p:spPr>
          <a:xfrm>
            <a:off x="2115559" y="1770667"/>
            <a:ext cx="11222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체력 리스트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4B7C4-9964-4969-999B-4B814C8D0D73}"/>
              </a:ext>
            </a:extLst>
          </p:cNvPr>
          <p:cNvSpPr txBox="1"/>
          <p:nvPr/>
        </p:nvSpPr>
        <p:spPr>
          <a:xfrm>
            <a:off x="2115558" y="2078444"/>
            <a:ext cx="11222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기쁨리스트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C55B4-8089-4D67-BAC5-75A4F3C93F25}"/>
              </a:ext>
            </a:extLst>
          </p:cNvPr>
          <p:cNvSpPr txBox="1"/>
          <p:nvPr/>
        </p:nvSpPr>
        <p:spPr>
          <a:xfrm>
            <a:off x="3644895" y="1507693"/>
            <a:ext cx="213245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다하면 체력이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100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0,1  &gt; 50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0,2 &gt; 45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1,2  &gt; 100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BEE85-F334-4A39-AC83-C1048886D3E0}"/>
              </a:ext>
            </a:extLst>
          </p:cNvPr>
          <p:cNvSpPr txBox="1"/>
          <p:nvPr/>
        </p:nvSpPr>
        <p:spPr>
          <a:xfrm>
            <a:off x="7070651" y="1616778"/>
            <a:ext cx="112227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따라서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C8F6B-D7E6-43B5-9EBB-824D2485ED29}"/>
              </a:ext>
            </a:extLst>
          </p:cNvPr>
          <p:cNvSpPr txBox="1"/>
          <p:nvPr/>
        </p:nvSpPr>
        <p:spPr>
          <a:xfrm>
            <a:off x="3528517" y="3389833"/>
            <a:ext cx="19412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하나만 해도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100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5B79B7-E85C-4788-8B5C-511340429961}"/>
              </a:ext>
            </a:extLst>
          </p:cNvPr>
          <p:cNvSpPr txBox="1"/>
          <p:nvPr/>
        </p:nvSpPr>
        <p:spPr>
          <a:xfrm>
            <a:off x="7070651" y="3389833"/>
            <a:ext cx="204841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100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이면 최대 기쁨은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476000-305F-4136-9BB2-6B82D46A992E}"/>
              </a:ext>
            </a:extLst>
          </p:cNvPr>
          <p:cNvSpPr txBox="1"/>
          <p:nvPr/>
        </p:nvSpPr>
        <p:spPr>
          <a:xfrm>
            <a:off x="3453703" y="5241222"/>
            <a:ext cx="2431708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 &gt; 100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==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최대 기쁨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15+1+2+3+4+6+5 == 36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40+1+2+3+4+5+4 == 59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CDC33-0781-4E1B-82FF-AFADDCF05370}"/>
              </a:ext>
            </a:extLst>
          </p:cNvPr>
          <p:cNvSpPr txBox="1"/>
          <p:nvPr/>
        </p:nvSpPr>
        <p:spPr>
          <a:xfrm>
            <a:off x="6995837" y="5241222"/>
            <a:ext cx="112227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따라서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89347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BC3CEB-9C77-438E-AD0B-BC38C2FA100E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1535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안녕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F9CDBC-DD86-4165-BE94-F687B2A4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66" y="2125549"/>
            <a:ext cx="4836673" cy="307963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3216F30-A754-4CD4-9558-B65DE6D159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448"/>
          <a:stretch/>
        </p:blipFill>
        <p:spPr>
          <a:xfrm>
            <a:off x="3038023" y="261395"/>
            <a:ext cx="8915227" cy="1391845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364FB027-E2BF-40DF-8733-1BC081FB9B4F}"/>
              </a:ext>
            </a:extLst>
          </p:cNvPr>
          <p:cNvGrpSpPr/>
          <p:nvPr/>
        </p:nvGrpSpPr>
        <p:grpSpPr>
          <a:xfrm>
            <a:off x="5938055" y="2125549"/>
            <a:ext cx="6015195" cy="3079630"/>
            <a:chOff x="5938055" y="2125549"/>
            <a:chExt cx="6015195" cy="307963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6B36DE1-21F2-47C2-A74B-C90EF2ABF558}"/>
                </a:ext>
              </a:extLst>
            </p:cNvPr>
            <p:cNvGrpSpPr/>
            <p:nvPr/>
          </p:nvGrpSpPr>
          <p:grpSpPr>
            <a:xfrm>
              <a:off x="5938055" y="2125549"/>
              <a:ext cx="6015195" cy="3079630"/>
              <a:chOff x="5938055" y="1759789"/>
              <a:chExt cx="6015195" cy="3079630"/>
            </a:xfrm>
          </p:grpSpPr>
          <p:sp>
            <p:nvSpPr>
              <p:cNvPr id="5" name="화살표: 오른쪽 4">
                <a:extLst>
                  <a:ext uri="{FF2B5EF4-FFF2-40B4-BE49-F238E27FC236}">
                    <a16:creationId xmlns:a16="http://schemas.microsoft.com/office/drawing/2014/main" id="{44319D96-1513-48D7-9A13-A61180EE2E68}"/>
                  </a:ext>
                </a:extLst>
              </p:cNvPr>
              <p:cNvSpPr/>
              <p:nvPr/>
            </p:nvSpPr>
            <p:spPr>
              <a:xfrm>
                <a:off x="5938055" y="2881223"/>
                <a:ext cx="796506" cy="547777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2BAC0D0-5EFA-4E62-9418-DA80FFF446E8}"/>
                  </a:ext>
                </a:extLst>
              </p:cNvPr>
              <p:cNvSpPr/>
              <p:nvPr/>
            </p:nvSpPr>
            <p:spPr>
              <a:xfrm>
                <a:off x="7116577" y="1759789"/>
                <a:ext cx="4836673" cy="307963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4A21E9C-7DD1-4ED9-AE3B-5055B859EA58}"/>
                  </a:ext>
                </a:extLst>
              </p:cNvPr>
              <p:cNvSpPr/>
              <p:nvPr/>
            </p:nvSpPr>
            <p:spPr>
              <a:xfrm>
                <a:off x="7373389" y="2801389"/>
                <a:ext cx="1238596" cy="39069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22E2E0-99D2-4753-89D9-F31ED7A6A612}"/>
                  </a:ext>
                </a:extLst>
              </p:cNvPr>
              <p:cNvSpPr txBox="1"/>
              <p:nvPr/>
            </p:nvSpPr>
            <p:spPr>
              <a:xfrm>
                <a:off x="7250504" y="3404304"/>
                <a:ext cx="14843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체력제한</a:t>
                </a:r>
                <a:r>
                  <a:rPr lang="en-US" altLang="ko-KR" sz="14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: 100</a:t>
                </a:r>
              </a:p>
              <a:p>
                <a:r>
                  <a:rPr lang="ko-KR" altLang="en-US" sz="14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가치</a:t>
                </a:r>
                <a:r>
                  <a:rPr lang="en-US" altLang="ko-KR" sz="14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: 0 </a:t>
                </a:r>
                <a:endParaRPr lang="ko-KR" altLang="en-US" sz="1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703ACA2B-4E94-4E98-A6EF-234E508A8989}"/>
                  </a:ext>
                </a:extLst>
              </p:cNvPr>
              <p:cNvSpPr/>
              <p:nvPr/>
            </p:nvSpPr>
            <p:spPr>
              <a:xfrm>
                <a:off x="9337963" y="1972887"/>
                <a:ext cx="1238596" cy="3906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54248ED-C0FE-49B7-B673-BA837E5F5B45}"/>
                  </a:ext>
                </a:extLst>
              </p:cNvPr>
              <p:cNvSpPr txBox="1"/>
              <p:nvPr/>
            </p:nvSpPr>
            <p:spPr>
              <a:xfrm>
                <a:off x="9215078" y="2575802"/>
                <a:ext cx="14843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체력제한</a:t>
                </a:r>
                <a:r>
                  <a:rPr lang="en-US" altLang="ko-KR" sz="14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: 99</a:t>
                </a:r>
              </a:p>
              <a:p>
                <a:r>
                  <a:rPr lang="ko-KR" altLang="en-US" sz="14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가치</a:t>
                </a:r>
                <a:r>
                  <a:rPr lang="en-US" altLang="ko-KR" sz="14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: 20 </a:t>
                </a:r>
                <a:endParaRPr lang="ko-KR" altLang="en-US" sz="1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2850744D-0A7E-4C64-BEDD-28584E4B8A14}"/>
                  </a:ext>
                </a:extLst>
              </p:cNvPr>
              <p:cNvSpPr/>
              <p:nvPr/>
            </p:nvSpPr>
            <p:spPr>
              <a:xfrm>
                <a:off x="9337963" y="3429000"/>
                <a:ext cx="1238596" cy="39069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659910-0502-480D-8F07-3A510298915F}"/>
                  </a:ext>
                </a:extLst>
              </p:cNvPr>
              <p:cNvSpPr txBox="1"/>
              <p:nvPr/>
            </p:nvSpPr>
            <p:spPr>
              <a:xfrm>
                <a:off x="9215078" y="4031915"/>
                <a:ext cx="14843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체력제한</a:t>
                </a:r>
                <a:r>
                  <a:rPr lang="en-US" altLang="ko-KR" sz="14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: 100</a:t>
                </a:r>
              </a:p>
              <a:p>
                <a:r>
                  <a:rPr lang="ko-KR" altLang="en-US" sz="14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가치</a:t>
                </a:r>
                <a:r>
                  <a:rPr lang="en-US" altLang="ko-KR" sz="14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: 0 </a:t>
                </a:r>
                <a:endParaRPr lang="ko-KR" altLang="en-US" sz="1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CA850A58-0553-4E2E-A127-ACB3457C450B}"/>
                  </a:ext>
                </a:extLst>
              </p:cNvPr>
              <p:cNvCxnSpPr/>
              <p:nvPr/>
            </p:nvCxnSpPr>
            <p:spPr>
              <a:xfrm flipV="1">
                <a:off x="8734870" y="2493818"/>
                <a:ext cx="480208" cy="605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98B11B92-A7B1-43AE-8D0C-9BA05BF03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4870" y="3105258"/>
                <a:ext cx="480208" cy="6145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F24490E4-D636-4B85-8566-B8FD6FD32744}"/>
                </a:ext>
              </a:extLst>
            </p:cNvPr>
            <p:cNvSpPr/>
            <p:nvPr/>
          </p:nvSpPr>
          <p:spPr>
            <a:xfrm>
              <a:off x="9337963" y="2342634"/>
              <a:ext cx="1203831" cy="3911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8483D44E-4124-42CE-9183-12F4549FADBC}"/>
                </a:ext>
              </a:extLst>
            </p:cNvPr>
            <p:cNvSpPr/>
            <p:nvPr/>
          </p:nvSpPr>
          <p:spPr>
            <a:xfrm>
              <a:off x="11058464" y="2386761"/>
              <a:ext cx="756000" cy="72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1, </a:t>
              </a:r>
              <a:r>
                <a:rPr lang="en-US" altLang="ko-KR" sz="1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</a:t>
              </a:r>
              <a:endPara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22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BC3CEB-9C77-438E-AD0B-BC38C2FA100E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1535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안녕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BAC0D0-5EFA-4E62-9418-DA80FFF446E8}"/>
              </a:ext>
            </a:extLst>
          </p:cNvPr>
          <p:cNvSpPr/>
          <p:nvPr/>
        </p:nvSpPr>
        <p:spPr>
          <a:xfrm>
            <a:off x="829271" y="2102689"/>
            <a:ext cx="4836673" cy="30796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03ACA2B-4E94-4E98-A6EF-234E508A8989}"/>
              </a:ext>
            </a:extLst>
          </p:cNvPr>
          <p:cNvSpPr/>
          <p:nvPr/>
        </p:nvSpPr>
        <p:spPr>
          <a:xfrm>
            <a:off x="1183981" y="3079914"/>
            <a:ext cx="1238596" cy="39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4248ED-C0FE-49B7-B673-BA837E5F5B45}"/>
              </a:ext>
            </a:extLst>
          </p:cNvPr>
          <p:cNvSpPr txBox="1"/>
          <p:nvPr/>
        </p:nvSpPr>
        <p:spPr>
          <a:xfrm>
            <a:off x="1061096" y="3682829"/>
            <a:ext cx="1484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체력제한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99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20 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3216F30-A754-4CD4-9558-B65DE6D15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448"/>
          <a:stretch/>
        </p:blipFill>
        <p:spPr>
          <a:xfrm>
            <a:off x="3038023" y="261395"/>
            <a:ext cx="8915227" cy="1391845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24490E4-D636-4B85-8566-B8FD6FD32744}"/>
              </a:ext>
            </a:extLst>
          </p:cNvPr>
          <p:cNvSpPr/>
          <p:nvPr/>
        </p:nvSpPr>
        <p:spPr>
          <a:xfrm>
            <a:off x="1154307" y="3083901"/>
            <a:ext cx="1203831" cy="3911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483D44E-4124-42CE-9183-12F4549FADBC}"/>
              </a:ext>
            </a:extLst>
          </p:cNvPr>
          <p:cNvSpPr/>
          <p:nvPr/>
        </p:nvSpPr>
        <p:spPr>
          <a:xfrm>
            <a:off x="1528656" y="3088328"/>
            <a:ext cx="455132" cy="3906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1, </a:t>
            </a:r>
            <a:r>
              <a:rPr lang="en-US" altLang="ko-KR" sz="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</a:t>
            </a:r>
            <a:endParaRPr lang="ko-KR" altLang="en-US" sz="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6AEBA3C-A77C-4335-98CF-78B905809BCC}"/>
              </a:ext>
            </a:extLst>
          </p:cNvPr>
          <p:cNvGrpSpPr/>
          <p:nvPr/>
        </p:nvGrpSpPr>
        <p:grpSpPr>
          <a:xfrm>
            <a:off x="6752680" y="2102689"/>
            <a:ext cx="4836673" cy="3079630"/>
            <a:chOff x="7116577" y="1759789"/>
            <a:chExt cx="4836673" cy="307963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3677FF7-3604-4115-827D-9B4A9930FAC2}"/>
                </a:ext>
              </a:extLst>
            </p:cNvPr>
            <p:cNvSpPr/>
            <p:nvPr/>
          </p:nvSpPr>
          <p:spPr>
            <a:xfrm>
              <a:off x="7116577" y="1759789"/>
              <a:ext cx="4836673" cy="30796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DE7C8F1-760C-483B-B8A5-7C91BC438CD9}"/>
                </a:ext>
              </a:extLst>
            </p:cNvPr>
            <p:cNvSpPr/>
            <p:nvPr/>
          </p:nvSpPr>
          <p:spPr>
            <a:xfrm>
              <a:off x="7373389" y="2801389"/>
              <a:ext cx="1238596" cy="3906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797948-451D-431F-8833-2FBAD4308F2A}"/>
                </a:ext>
              </a:extLst>
            </p:cNvPr>
            <p:cNvSpPr txBox="1"/>
            <p:nvPr/>
          </p:nvSpPr>
          <p:spPr>
            <a:xfrm>
              <a:off x="7250504" y="3404304"/>
              <a:ext cx="14843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체력제한</a:t>
              </a:r>
              <a:r>
                <a:rPr lang="en-US" altLang="ko-KR" sz="1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100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가치</a:t>
              </a:r>
              <a:r>
                <a:rPr lang="en-US" altLang="ko-KR" sz="1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0 </a:t>
              </a:r>
              <a:endParaRPr lang="ko-KR" altLang="en-US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C648617-F683-4D3E-B4BE-53448B2B330A}"/>
                </a:ext>
              </a:extLst>
            </p:cNvPr>
            <p:cNvSpPr/>
            <p:nvPr/>
          </p:nvSpPr>
          <p:spPr>
            <a:xfrm>
              <a:off x="9337963" y="1972887"/>
              <a:ext cx="1238596" cy="390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B00A6C-B9BC-467E-931E-0F0AD533B5CE}"/>
                </a:ext>
              </a:extLst>
            </p:cNvPr>
            <p:cNvSpPr txBox="1"/>
            <p:nvPr/>
          </p:nvSpPr>
          <p:spPr>
            <a:xfrm>
              <a:off x="9215078" y="2575802"/>
              <a:ext cx="14843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체력제한</a:t>
              </a:r>
              <a:r>
                <a:rPr lang="en-US" altLang="ko-KR" sz="1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79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가치</a:t>
              </a:r>
              <a:r>
                <a:rPr lang="en-US" altLang="ko-KR" sz="1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30 </a:t>
              </a:r>
              <a:endParaRPr lang="ko-KR" altLang="en-US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BABD582-689A-4FAE-A3D6-6A6278E4F3C9}"/>
                </a:ext>
              </a:extLst>
            </p:cNvPr>
            <p:cNvSpPr/>
            <p:nvPr/>
          </p:nvSpPr>
          <p:spPr>
            <a:xfrm>
              <a:off x="9337963" y="3429000"/>
              <a:ext cx="1238596" cy="3906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429374-19F7-47DC-ADA7-CAE91528B092}"/>
                </a:ext>
              </a:extLst>
            </p:cNvPr>
            <p:cNvSpPr txBox="1"/>
            <p:nvPr/>
          </p:nvSpPr>
          <p:spPr>
            <a:xfrm>
              <a:off x="9215078" y="4031915"/>
              <a:ext cx="14843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체력제한</a:t>
              </a:r>
              <a:r>
                <a:rPr lang="en-US" altLang="ko-KR" sz="1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100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가치</a:t>
              </a:r>
              <a:r>
                <a:rPr lang="en-US" altLang="ko-KR" sz="1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0 </a:t>
              </a:r>
              <a:endParaRPr lang="ko-KR" altLang="en-US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989E293-3E53-470F-A4A4-693AF2268177}"/>
                </a:ext>
              </a:extLst>
            </p:cNvPr>
            <p:cNvCxnSpPr/>
            <p:nvPr/>
          </p:nvCxnSpPr>
          <p:spPr>
            <a:xfrm flipV="1">
              <a:off x="8734870" y="2493818"/>
              <a:ext cx="480208" cy="605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A7C377C-2BF2-4C14-8719-886245F50442}"/>
                </a:ext>
              </a:extLst>
            </p:cNvPr>
            <p:cNvCxnSpPr>
              <a:cxnSpLocks/>
            </p:cNvCxnSpPr>
            <p:nvPr/>
          </p:nvCxnSpPr>
          <p:spPr>
            <a:xfrm>
              <a:off x="8734870" y="3105258"/>
              <a:ext cx="480208" cy="614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CFC0899-D086-4B9C-9319-E1D1A81BB62C}"/>
              </a:ext>
            </a:extLst>
          </p:cNvPr>
          <p:cNvSpPr/>
          <p:nvPr/>
        </p:nvSpPr>
        <p:spPr>
          <a:xfrm>
            <a:off x="8974067" y="2319774"/>
            <a:ext cx="1069093" cy="3911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48E6F58-70FA-4902-9197-6C2AF7C2F61D}"/>
              </a:ext>
            </a:extLst>
          </p:cNvPr>
          <p:cNvSpPr/>
          <p:nvPr/>
        </p:nvSpPr>
        <p:spPr>
          <a:xfrm>
            <a:off x="10694567" y="2363901"/>
            <a:ext cx="756000" cy="72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21, </a:t>
            </a:r>
            <a:r>
              <a:rPr lang="en-US" altLang="ko-KR" sz="9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</a:t>
            </a:r>
            <a:endParaRPr lang="ko-KR" altLang="en-US" sz="9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1A3D76-00C0-4D69-A70C-16D1A7E8CB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90"/>
          <a:stretch/>
        </p:blipFill>
        <p:spPr>
          <a:xfrm>
            <a:off x="1675707" y="5390109"/>
            <a:ext cx="1875135" cy="9757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ABF8ED-FFDD-4142-97C9-0551ED2A5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147" y="5390109"/>
            <a:ext cx="1799013" cy="9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7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BC3CEB-9C77-438E-AD0B-BC38C2FA100E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1535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안녕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BAC0D0-5EFA-4E62-9418-DA80FFF446E8}"/>
              </a:ext>
            </a:extLst>
          </p:cNvPr>
          <p:cNvSpPr/>
          <p:nvPr/>
        </p:nvSpPr>
        <p:spPr>
          <a:xfrm>
            <a:off x="6561416" y="2620849"/>
            <a:ext cx="4836673" cy="30796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03ACA2B-4E94-4E98-A6EF-234E508A8989}"/>
              </a:ext>
            </a:extLst>
          </p:cNvPr>
          <p:cNvSpPr/>
          <p:nvPr/>
        </p:nvSpPr>
        <p:spPr>
          <a:xfrm>
            <a:off x="6916126" y="3598074"/>
            <a:ext cx="1238596" cy="39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4248ED-C0FE-49B7-B673-BA837E5F5B45}"/>
              </a:ext>
            </a:extLst>
          </p:cNvPr>
          <p:cNvSpPr txBox="1"/>
          <p:nvPr/>
        </p:nvSpPr>
        <p:spPr>
          <a:xfrm>
            <a:off x="6793241" y="4200989"/>
            <a:ext cx="1484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체력제한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99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20 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3216F30-A754-4CD4-9558-B65DE6D15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448"/>
          <a:stretch/>
        </p:blipFill>
        <p:spPr>
          <a:xfrm>
            <a:off x="3038023" y="261395"/>
            <a:ext cx="8915227" cy="1391845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24490E4-D636-4B85-8566-B8FD6FD32744}"/>
              </a:ext>
            </a:extLst>
          </p:cNvPr>
          <p:cNvSpPr/>
          <p:nvPr/>
        </p:nvSpPr>
        <p:spPr>
          <a:xfrm>
            <a:off x="6909312" y="3594441"/>
            <a:ext cx="1203831" cy="3911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483D44E-4124-42CE-9183-12F4549FADBC}"/>
              </a:ext>
            </a:extLst>
          </p:cNvPr>
          <p:cNvSpPr/>
          <p:nvPr/>
        </p:nvSpPr>
        <p:spPr>
          <a:xfrm>
            <a:off x="7260801" y="3606488"/>
            <a:ext cx="455132" cy="3906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1, </a:t>
            </a:r>
            <a:r>
              <a:rPr lang="en-US" altLang="ko-KR" sz="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</a:t>
            </a:r>
            <a:endParaRPr lang="ko-KR" altLang="en-US" sz="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E482A40-149F-4FF2-B71E-BD7EA692FE28}"/>
              </a:ext>
            </a:extLst>
          </p:cNvPr>
          <p:cNvCxnSpPr/>
          <p:nvPr/>
        </p:nvCxnSpPr>
        <p:spPr>
          <a:xfrm flipV="1">
            <a:off x="8225381" y="3224645"/>
            <a:ext cx="480208" cy="60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327040F-1035-4E48-86B1-8487AA6C5540}"/>
              </a:ext>
            </a:extLst>
          </p:cNvPr>
          <p:cNvCxnSpPr>
            <a:cxnSpLocks/>
          </p:cNvCxnSpPr>
          <p:nvPr/>
        </p:nvCxnSpPr>
        <p:spPr>
          <a:xfrm>
            <a:off x="8225381" y="3836085"/>
            <a:ext cx="480208" cy="61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0C0DA9A-E72A-4A2D-9825-D8DDB5D4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58" y="2713521"/>
            <a:ext cx="4756200" cy="2877305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94BC24A-EA67-4FF0-8C0F-D0A90A7A50FE}"/>
              </a:ext>
            </a:extLst>
          </p:cNvPr>
          <p:cNvSpPr/>
          <p:nvPr/>
        </p:nvSpPr>
        <p:spPr>
          <a:xfrm>
            <a:off x="8888470" y="3025089"/>
            <a:ext cx="1238596" cy="39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11B0CC2-6A99-4624-9AA2-C7E5A211F640}"/>
              </a:ext>
            </a:extLst>
          </p:cNvPr>
          <p:cNvSpPr/>
          <p:nvPr/>
        </p:nvSpPr>
        <p:spPr>
          <a:xfrm>
            <a:off x="8888469" y="3024295"/>
            <a:ext cx="1062000" cy="3911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80FA5F6-F59A-4362-A1C0-BABF0254CC2A}"/>
              </a:ext>
            </a:extLst>
          </p:cNvPr>
          <p:cNvSpPr/>
          <p:nvPr/>
        </p:nvSpPr>
        <p:spPr>
          <a:xfrm>
            <a:off x="9233145" y="3033503"/>
            <a:ext cx="455132" cy="3906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1, </a:t>
            </a:r>
            <a:r>
              <a:rPr lang="en-US" altLang="ko-KR" sz="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</a:t>
            </a:r>
            <a:endParaRPr lang="ko-KR" altLang="en-US" sz="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6B6A999-F53C-401B-AA92-0482E457D2A6}"/>
              </a:ext>
            </a:extLst>
          </p:cNvPr>
          <p:cNvSpPr/>
          <p:nvPr/>
        </p:nvSpPr>
        <p:spPr>
          <a:xfrm>
            <a:off x="8856072" y="4489688"/>
            <a:ext cx="1238596" cy="39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3FA3F6-D640-4927-9FAC-0737B12AE4BA}"/>
              </a:ext>
            </a:extLst>
          </p:cNvPr>
          <p:cNvSpPr txBox="1"/>
          <p:nvPr/>
        </p:nvSpPr>
        <p:spPr>
          <a:xfrm>
            <a:off x="8733187" y="5092603"/>
            <a:ext cx="1484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체력제한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99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20 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E1BAF7F-C228-4464-B1D4-5AB14A83A2B7}"/>
              </a:ext>
            </a:extLst>
          </p:cNvPr>
          <p:cNvSpPr/>
          <p:nvPr/>
        </p:nvSpPr>
        <p:spPr>
          <a:xfrm>
            <a:off x="8856878" y="4486055"/>
            <a:ext cx="1203831" cy="3911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606BBC4-0228-44A7-AF08-AAE758AECC0E}"/>
              </a:ext>
            </a:extLst>
          </p:cNvPr>
          <p:cNvSpPr/>
          <p:nvPr/>
        </p:nvSpPr>
        <p:spPr>
          <a:xfrm>
            <a:off x="9200747" y="4498102"/>
            <a:ext cx="455132" cy="3906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1, </a:t>
            </a:r>
            <a:r>
              <a:rPr lang="en-US" altLang="ko-KR" sz="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</a:t>
            </a:r>
            <a:endParaRPr lang="ko-KR" altLang="en-US" sz="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D55CE25-99ED-48B7-8158-D32EE623C447}"/>
              </a:ext>
            </a:extLst>
          </p:cNvPr>
          <p:cNvSpPr/>
          <p:nvPr/>
        </p:nvSpPr>
        <p:spPr>
          <a:xfrm>
            <a:off x="10375969" y="2807247"/>
            <a:ext cx="756000" cy="72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21, </a:t>
            </a:r>
            <a:r>
              <a:rPr lang="en-US" altLang="ko-KR" sz="9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</a:t>
            </a:r>
            <a:endParaRPr lang="ko-KR" altLang="en-US" sz="9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4D490D-ACFD-403F-8DA4-260FFB8A5886}"/>
              </a:ext>
            </a:extLst>
          </p:cNvPr>
          <p:cNvSpPr txBox="1"/>
          <p:nvPr/>
        </p:nvSpPr>
        <p:spPr>
          <a:xfrm>
            <a:off x="8826398" y="3652630"/>
            <a:ext cx="1484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체력제한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78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50 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9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BC3CEB-9C77-438E-AD0B-BC38C2FA100E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1535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안녕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3216F30-A754-4CD4-9558-B65DE6D15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448"/>
          <a:stretch/>
        </p:blipFill>
        <p:spPr>
          <a:xfrm>
            <a:off x="7952656" y="364499"/>
            <a:ext cx="4081696" cy="63723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677FF7-3604-4115-827D-9B4A9930FAC2}"/>
              </a:ext>
            </a:extLst>
          </p:cNvPr>
          <p:cNvSpPr/>
          <p:nvPr/>
        </p:nvSpPr>
        <p:spPr>
          <a:xfrm>
            <a:off x="2999497" y="1241267"/>
            <a:ext cx="8935676" cy="52522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DE7C8F1-760C-483B-B8A5-7C91BC438CD9}"/>
              </a:ext>
            </a:extLst>
          </p:cNvPr>
          <p:cNvSpPr/>
          <p:nvPr/>
        </p:nvSpPr>
        <p:spPr>
          <a:xfrm>
            <a:off x="3283830" y="1715077"/>
            <a:ext cx="1379610" cy="3512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797948-451D-431F-8833-2FBAD4308F2A}"/>
              </a:ext>
            </a:extLst>
          </p:cNvPr>
          <p:cNvSpPr txBox="1"/>
          <p:nvPr/>
        </p:nvSpPr>
        <p:spPr>
          <a:xfrm>
            <a:off x="3539498" y="1324284"/>
            <a:ext cx="868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100, 0 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A68C34-989A-49B1-AF30-91DAB2679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31" y="872743"/>
            <a:ext cx="1854071" cy="1193538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52A8D18-D2F6-42E8-8A27-3517DE2C0E0D}"/>
              </a:ext>
            </a:extLst>
          </p:cNvPr>
          <p:cNvSpPr/>
          <p:nvPr/>
        </p:nvSpPr>
        <p:spPr>
          <a:xfrm>
            <a:off x="5645337" y="1782550"/>
            <a:ext cx="1379611" cy="385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92686A2-50DA-4B15-84E6-6BE757A93F87}"/>
              </a:ext>
            </a:extLst>
          </p:cNvPr>
          <p:cNvSpPr/>
          <p:nvPr/>
        </p:nvSpPr>
        <p:spPr>
          <a:xfrm>
            <a:off x="5638524" y="1778229"/>
            <a:ext cx="1340888" cy="3864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FAA871C-DFE5-4CB7-8461-5CC0F504BE59}"/>
              </a:ext>
            </a:extLst>
          </p:cNvPr>
          <p:cNvSpPr/>
          <p:nvPr/>
        </p:nvSpPr>
        <p:spPr>
          <a:xfrm>
            <a:off x="6055493" y="1782550"/>
            <a:ext cx="506949" cy="385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1, </a:t>
            </a:r>
            <a:r>
              <a:rPr lang="en-US" altLang="ko-KR" sz="105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</a:t>
            </a:r>
            <a:endParaRPr lang="ko-KR" altLang="en-US" sz="105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4AB371-4B6D-4259-929D-AAEC94B49637}"/>
              </a:ext>
            </a:extLst>
          </p:cNvPr>
          <p:cNvSpPr txBox="1"/>
          <p:nvPr/>
        </p:nvSpPr>
        <p:spPr>
          <a:xfrm>
            <a:off x="5901005" y="1393024"/>
            <a:ext cx="868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99, 20 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5E1929E-02D3-4608-9DA8-C44D0D41BE17}"/>
              </a:ext>
            </a:extLst>
          </p:cNvPr>
          <p:cNvCxnSpPr>
            <a:cxnSpLocks/>
          </p:cNvCxnSpPr>
          <p:nvPr/>
        </p:nvCxnSpPr>
        <p:spPr>
          <a:xfrm>
            <a:off x="4754880" y="1905000"/>
            <a:ext cx="784874" cy="6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5DAA240-7096-40E4-8108-00E8C20AE485}"/>
              </a:ext>
            </a:extLst>
          </p:cNvPr>
          <p:cNvCxnSpPr>
            <a:cxnSpLocks/>
          </p:cNvCxnSpPr>
          <p:nvPr/>
        </p:nvCxnSpPr>
        <p:spPr>
          <a:xfrm>
            <a:off x="4754880" y="1905000"/>
            <a:ext cx="192893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5052103-A065-476D-A8AE-3E15A360F918}"/>
              </a:ext>
            </a:extLst>
          </p:cNvPr>
          <p:cNvSpPr/>
          <p:nvPr/>
        </p:nvSpPr>
        <p:spPr>
          <a:xfrm>
            <a:off x="4754880" y="3242787"/>
            <a:ext cx="1379610" cy="3512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F4A3F2-5B2B-4F9E-B046-AF14B289CBC6}"/>
              </a:ext>
            </a:extLst>
          </p:cNvPr>
          <p:cNvSpPr txBox="1"/>
          <p:nvPr/>
        </p:nvSpPr>
        <p:spPr>
          <a:xfrm>
            <a:off x="5010548" y="2851994"/>
            <a:ext cx="868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100, 0 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6EF6E9A-EE2F-4190-A031-2FD38FEAAC8A}"/>
              </a:ext>
            </a:extLst>
          </p:cNvPr>
          <p:cNvCxnSpPr>
            <a:cxnSpLocks/>
          </p:cNvCxnSpPr>
          <p:nvPr/>
        </p:nvCxnSpPr>
        <p:spPr>
          <a:xfrm>
            <a:off x="6794402" y="2368983"/>
            <a:ext cx="784874" cy="6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E1748FF-F8B0-4865-8B57-EB3AD140D247}"/>
              </a:ext>
            </a:extLst>
          </p:cNvPr>
          <p:cNvCxnSpPr>
            <a:cxnSpLocks/>
          </p:cNvCxnSpPr>
          <p:nvPr/>
        </p:nvCxnSpPr>
        <p:spPr>
          <a:xfrm>
            <a:off x="6794402" y="2368983"/>
            <a:ext cx="192893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2713CB6-F31F-47D1-8EA4-898910DC48E8}"/>
              </a:ext>
            </a:extLst>
          </p:cNvPr>
          <p:cNvSpPr/>
          <p:nvPr/>
        </p:nvSpPr>
        <p:spPr>
          <a:xfrm>
            <a:off x="7827693" y="2272939"/>
            <a:ext cx="1379611" cy="385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615E51D-4A3B-4DB2-9EA9-1D9104C7C223}"/>
              </a:ext>
            </a:extLst>
          </p:cNvPr>
          <p:cNvSpPr/>
          <p:nvPr/>
        </p:nvSpPr>
        <p:spPr>
          <a:xfrm>
            <a:off x="7820880" y="2269311"/>
            <a:ext cx="1224000" cy="3864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EB75240-8334-46D4-BD42-04CE5FDF91BA}"/>
              </a:ext>
            </a:extLst>
          </p:cNvPr>
          <p:cNvSpPr/>
          <p:nvPr/>
        </p:nvSpPr>
        <p:spPr>
          <a:xfrm>
            <a:off x="8045671" y="2275532"/>
            <a:ext cx="506949" cy="385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1, </a:t>
            </a:r>
            <a:r>
              <a:rPr lang="en-US" altLang="ko-KR" sz="105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</a:t>
            </a:r>
            <a:endParaRPr lang="ko-KR" altLang="en-US" sz="105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50242A-E1B4-44D7-8F2E-9373CE934B37}"/>
              </a:ext>
            </a:extLst>
          </p:cNvPr>
          <p:cNvSpPr txBox="1"/>
          <p:nvPr/>
        </p:nvSpPr>
        <p:spPr>
          <a:xfrm>
            <a:off x="8176606" y="1805033"/>
            <a:ext cx="868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78, 50 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CD680AA-1261-479F-9AD9-950F8712F143}"/>
              </a:ext>
            </a:extLst>
          </p:cNvPr>
          <p:cNvSpPr/>
          <p:nvPr/>
        </p:nvSpPr>
        <p:spPr>
          <a:xfrm>
            <a:off x="8510811" y="2268512"/>
            <a:ext cx="506949" cy="385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21, </a:t>
            </a:r>
            <a:r>
              <a:rPr lang="en-US" altLang="ko-KR" sz="105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</a:t>
            </a:r>
            <a:endParaRPr lang="ko-KR" altLang="en-US" sz="105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255A34-A4ED-44E9-A551-C5303928C70C}"/>
              </a:ext>
            </a:extLst>
          </p:cNvPr>
          <p:cNvSpPr/>
          <p:nvPr/>
        </p:nvSpPr>
        <p:spPr>
          <a:xfrm>
            <a:off x="4800415" y="5468604"/>
            <a:ext cx="1379611" cy="385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F628E64-6FBE-4A08-91C0-3ECCD2CCAD83}"/>
              </a:ext>
            </a:extLst>
          </p:cNvPr>
          <p:cNvSpPr/>
          <p:nvPr/>
        </p:nvSpPr>
        <p:spPr>
          <a:xfrm>
            <a:off x="4793602" y="5463071"/>
            <a:ext cx="1340888" cy="3864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932F885-D146-44F5-8F24-E57EFE3E3233}"/>
              </a:ext>
            </a:extLst>
          </p:cNvPr>
          <p:cNvSpPr/>
          <p:nvPr/>
        </p:nvSpPr>
        <p:spPr>
          <a:xfrm>
            <a:off x="5210571" y="5468604"/>
            <a:ext cx="506949" cy="385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1, </a:t>
            </a:r>
            <a:r>
              <a:rPr lang="en-US" altLang="ko-KR" sz="105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</a:t>
            </a:r>
            <a:endParaRPr lang="ko-KR" altLang="en-US" sz="105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6E2C3A-588A-4735-B41D-1D0D34CA6EB4}"/>
              </a:ext>
            </a:extLst>
          </p:cNvPr>
          <p:cNvSpPr txBox="1"/>
          <p:nvPr/>
        </p:nvSpPr>
        <p:spPr>
          <a:xfrm>
            <a:off x="5056083" y="5079078"/>
            <a:ext cx="868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99, 20 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F8B1AF2-F015-4559-89CE-FFF2348C4686}"/>
              </a:ext>
            </a:extLst>
          </p:cNvPr>
          <p:cNvCxnSpPr>
            <a:cxnSpLocks/>
          </p:cNvCxnSpPr>
          <p:nvPr/>
        </p:nvCxnSpPr>
        <p:spPr>
          <a:xfrm>
            <a:off x="6777020" y="4395360"/>
            <a:ext cx="629620" cy="56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2061A8E-1303-4C2B-BAE2-E491E08A4EDF}"/>
              </a:ext>
            </a:extLst>
          </p:cNvPr>
          <p:cNvCxnSpPr>
            <a:cxnSpLocks/>
          </p:cNvCxnSpPr>
          <p:nvPr/>
        </p:nvCxnSpPr>
        <p:spPr>
          <a:xfrm flipH="1">
            <a:off x="6055493" y="4395360"/>
            <a:ext cx="721528" cy="40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37FD5B5-31AD-4BF8-BF9D-917286A829B6}"/>
              </a:ext>
            </a:extLst>
          </p:cNvPr>
          <p:cNvSpPr/>
          <p:nvPr/>
        </p:nvSpPr>
        <p:spPr>
          <a:xfrm>
            <a:off x="6361317" y="3685996"/>
            <a:ext cx="1379611" cy="385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F6D78F36-CF02-4316-AAFA-BBD43644B49C}"/>
              </a:ext>
            </a:extLst>
          </p:cNvPr>
          <p:cNvSpPr/>
          <p:nvPr/>
        </p:nvSpPr>
        <p:spPr>
          <a:xfrm>
            <a:off x="6354504" y="3691200"/>
            <a:ext cx="1340888" cy="3864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B288769-8356-47B3-AC2F-86BC017B564A}"/>
              </a:ext>
            </a:extLst>
          </p:cNvPr>
          <p:cNvSpPr/>
          <p:nvPr/>
        </p:nvSpPr>
        <p:spPr>
          <a:xfrm>
            <a:off x="6771473" y="3685996"/>
            <a:ext cx="506949" cy="385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1, </a:t>
            </a:r>
            <a:r>
              <a:rPr lang="en-US" altLang="ko-KR" sz="105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</a:t>
            </a:r>
            <a:endParaRPr lang="ko-KR" altLang="en-US" sz="105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4DDAC9-3F7F-4255-BC50-F82CBF2ACB35}"/>
              </a:ext>
            </a:extLst>
          </p:cNvPr>
          <p:cNvSpPr txBox="1"/>
          <p:nvPr/>
        </p:nvSpPr>
        <p:spPr>
          <a:xfrm>
            <a:off x="6616985" y="3296470"/>
            <a:ext cx="868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99, 20 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EAA0E6C-8C16-4F40-B7EC-03B3A5470654}"/>
              </a:ext>
            </a:extLst>
          </p:cNvPr>
          <p:cNvSpPr/>
          <p:nvPr/>
        </p:nvSpPr>
        <p:spPr>
          <a:xfrm>
            <a:off x="6761250" y="5468604"/>
            <a:ext cx="1379611" cy="385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3A654FDB-6514-41F6-8C8C-BE1E56B93390}"/>
              </a:ext>
            </a:extLst>
          </p:cNvPr>
          <p:cNvSpPr/>
          <p:nvPr/>
        </p:nvSpPr>
        <p:spPr>
          <a:xfrm>
            <a:off x="6762057" y="5463071"/>
            <a:ext cx="232858" cy="386419"/>
          </a:xfrm>
          <a:prstGeom prst="roundRect">
            <a:avLst>
              <a:gd name="adj" fmla="val 297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0F0901E-9C3D-4E6D-9AF0-FCA147A3FE59}"/>
              </a:ext>
            </a:extLst>
          </p:cNvPr>
          <p:cNvSpPr/>
          <p:nvPr/>
        </p:nvSpPr>
        <p:spPr>
          <a:xfrm>
            <a:off x="7063769" y="5472596"/>
            <a:ext cx="506949" cy="385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1, </a:t>
            </a:r>
            <a:r>
              <a:rPr lang="en-US" altLang="ko-KR" sz="105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</a:t>
            </a:r>
            <a:endParaRPr lang="ko-KR" altLang="en-US" sz="105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6A9E3D-86CD-4341-A7F5-148A69659F37}"/>
              </a:ext>
            </a:extLst>
          </p:cNvPr>
          <p:cNvSpPr txBox="1"/>
          <p:nvPr/>
        </p:nvSpPr>
        <p:spPr>
          <a:xfrm>
            <a:off x="7016918" y="5079078"/>
            <a:ext cx="868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20, 45 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BD7A20C-70CC-4588-9529-8AAF8BD693FE}"/>
              </a:ext>
            </a:extLst>
          </p:cNvPr>
          <p:cNvSpPr/>
          <p:nvPr/>
        </p:nvSpPr>
        <p:spPr>
          <a:xfrm>
            <a:off x="7461310" y="5472596"/>
            <a:ext cx="506949" cy="385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79, </a:t>
            </a:r>
            <a:r>
              <a:rPr lang="en-US" altLang="ko-KR" sz="105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25</a:t>
            </a:r>
            <a:endParaRPr lang="ko-KR" altLang="en-US" sz="105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83CC104-3502-4CDC-8237-338E8CB52FF6}"/>
              </a:ext>
            </a:extLst>
          </p:cNvPr>
          <p:cNvCxnSpPr>
            <a:cxnSpLocks/>
          </p:cNvCxnSpPr>
          <p:nvPr/>
        </p:nvCxnSpPr>
        <p:spPr>
          <a:xfrm>
            <a:off x="9103873" y="2758929"/>
            <a:ext cx="784874" cy="6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45CB6B7-CF8C-4E1A-A396-6A9A47ABD290}"/>
              </a:ext>
            </a:extLst>
          </p:cNvPr>
          <p:cNvCxnSpPr>
            <a:cxnSpLocks/>
          </p:cNvCxnSpPr>
          <p:nvPr/>
        </p:nvCxnSpPr>
        <p:spPr>
          <a:xfrm>
            <a:off x="9103873" y="2758929"/>
            <a:ext cx="192893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850BDA6-ED03-4D8D-8E4C-680C011DF3BF}"/>
              </a:ext>
            </a:extLst>
          </p:cNvPr>
          <p:cNvSpPr/>
          <p:nvPr/>
        </p:nvSpPr>
        <p:spPr>
          <a:xfrm>
            <a:off x="8706795" y="4202706"/>
            <a:ext cx="1379611" cy="385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13366D4-CF3F-4A20-A58E-39536E859FB5}"/>
              </a:ext>
            </a:extLst>
          </p:cNvPr>
          <p:cNvSpPr/>
          <p:nvPr/>
        </p:nvSpPr>
        <p:spPr>
          <a:xfrm>
            <a:off x="8699982" y="4207391"/>
            <a:ext cx="1224000" cy="3864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702FED8-0AB3-465E-B6EA-9948AF65D11F}"/>
              </a:ext>
            </a:extLst>
          </p:cNvPr>
          <p:cNvSpPr/>
          <p:nvPr/>
        </p:nvSpPr>
        <p:spPr>
          <a:xfrm>
            <a:off x="8924773" y="4205299"/>
            <a:ext cx="506949" cy="385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1, </a:t>
            </a:r>
            <a:r>
              <a:rPr lang="en-US" altLang="ko-KR" sz="105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</a:t>
            </a:r>
            <a:endParaRPr lang="ko-KR" altLang="en-US" sz="105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E6EC08-1B18-4587-AF50-9EC4FB0C9193}"/>
              </a:ext>
            </a:extLst>
          </p:cNvPr>
          <p:cNvSpPr txBox="1"/>
          <p:nvPr/>
        </p:nvSpPr>
        <p:spPr>
          <a:xfrm>
            <a:off x="9055708" y="3734800"/>
            <a:ext cx="868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78, 50 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0B01629-74AB-4B65-AB56-CA6ED560F626}"/>
              </a:ext>
            </a:extLst>
          </p:cNvPr>
          <p:cNvSpPr/>
          <p:nvPr/>
        </p:nvSpPr>
        <p:spPr>
          <a:xfrm>
            <a:off x="9389913" y="4198279"/>
            <a:ext cx="506949" cy="385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21, </a:t>
            </a:r>
            <a:r>
              <a:rPr lang="en-US" altLang="ko-KR" sz="105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</a:t>
            </a:r>
            <a:endParaRPr lang="ko-KR" altLang="en-US" sz="105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35926D9-1494-4C61-8110-5A0D913E26B5}"/>
              </a:ext>
            </a:extLst>
          </p:cNvPr>
          <p:cNvSpPr/>
          <p:nvPr/>
        </p:nvSpPr>
        <p:spPr>
          <a:xfrm>
            <a:off x="10086406" y="2819052"/>
            <a:ext cx="1379611" cy="385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8BF3EED-30B8-4FD6-BAB0-8B0607428D24}"/>
              </a:ext>
            </a:extLst>
          </p:cNvPr>
          <p:cNvSpPr/>
          <p:nvPr/>
        </p:nvSpPr>
        <p:spPr>
          <a:xfrm>
            <a:off x="10121504" y="2821645"/>
            <a:ext cx="506949" cy="385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1, </a:t>
            </a:r>
            <a:r>
              <a:rPr lang="en-US" altLang="ko-KR" sz="105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</a:t>
            </a:r>
            <a:endParaRPr lang="ko-KR" altLang="en-US" sz="105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F86DB5E-1390-4BC1-B5E6-8027A8290A21}"/>
              </a:ext>
            </a:extLst>
          </p:cNvPr>
          <p:cNvSpPr txBox="1"/>
          <p:nvPr/>
        </p:nvSpPr>
        <p:spPr>
          <a:xfrm>
            <a:off x="10510981" y="2399044"/>
            <a:ext cx="658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-1, 0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4BE0BC1-0A5E-4526-AF7F-2C361A432442}"/>
              </a:ext>
            </a:extLst>
          </p:cNvPr>
          <p:cNvSpPr/>
          <p:nvPr/>
        </p:nvSpPr>
        <p:spPr>
          <a:xfrm>
            <a:off x="10586644" y="2814625"/>
            <a:ext cx="506949" cy="385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21, </a:t>
            </a:r>
            <a:r>
              <a:rPr lang="en-US" altLang="ko-KR" sz="105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</a:t>
            </a:r>
            <a:endParaRPr lang="ko-KR" altLang="en-US" sz="105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4A0CDEA-80F7-47BC-9D41-6B23DBE92273}"/>
              </a:ext>
            </a:extLst>
          </p:cNvPr>
          <p:cNvSpPr/>
          <p:nvPr/>
        </p:nvSpPr>
        <p:spPr>
          <a:xfrm>
            <a:off x="11007433" y="2821645"/>
            <a:ext cx="506949" cy="385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79, </a:t>
            </a:r>
            <a:r>
              <a:rPr lang="en-US" altLang="ko-KR" sz="105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25</a:t>
            </a:r>
            <a:endParaRPr lang="ko-KR" altLang="en-US" sz="105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72EA521-ABE0-408D-AFDD-2FFFD4EDCD96}"/>
              </a:ext>
            </a:extLst>
          </p:cNvPr>
          <p:cNvSpPr/>
          <p:nvPr/>
        </p:nvSpPr>
        <p:spPr>
          <a:xfrm>
            <a:off x="8479386" y="3567960"/>
            <a:ext cx="1834427" cy="1328642"/>
          </a:xfrm>
          <a:prstGeom prst="ellipse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4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BC3CEB-9C77-438E-AD0B-BC38C2FA100E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1535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안녕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2DBE1-688E-4933-AB29-A4CBAAE2FEB9}"/>
              </a:ext>
            </a:extLst>
          </p:cNvPr>
          <p:cNvSpPr txBox="1"/>
          <p:nvPr/>
        </p:nvSpPr>
        <p:spPr>
          <a:xfrm>
            <a:off x="1950878" y="1447626"/>
            <a:ext cx="742534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happy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5608105" y="1494661"/>
            <a:ext cx="9837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사람 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30F9F-1F2C-48C8-B310-532D82608899}"/>
              </a:ext>
            </a:extLst>
          </p:cNvPr>
          <p:cNvSpPr txBox="1"/>
          <p:nvPr/>
        </p:nvSpPr>
        <p:spPr>
          <a:xfrm>
            <a:off x="8094375" y="2385993"/>
            <a:ext cx="12075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체력 리스트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A93AE-A8BD-4567-B687-FAAD6DADDB3E}"/>
              </a:ext>
            </a:extLst>
          </p:cNvPr>
          <p:cNvSpPr txBox="1"/>
          <p:nvPr/>
        </p:nvSpPr>
        <p:spPr>
          <a:xfrm>
            <a:off x="7989081" y="3752052"/>
            <a:ext cx="12075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기쁨 리스트</a:t>
            </a:r>
          </a:p>
        </p:txBody>
      </p:sp>
    </p:spTree>
    <p:extLst>
      <p:ext uri="{BB962C8B-B14F-4D97-AF65-F5344CB8AC3E}">
        <p14:creationId xmlns:p14="http://schemas.microsoft.com/office/powerpoint/2010/main" val="416000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BC3CEB-9C77-438E-AD0B-BC38C2FA100E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1535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안녕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2DBE1-688E-4933-AB29-A4CBAAE2FEB9}"/>
              </a:ext>
            </a:extLst>
          </p:cNvPr>
          <p:cNvSpPr txBox="1"/>
          <p:nvPr/>
        </p:nvSpPr>
        <p:spPr>
          <a:xfrm>
            <a:off x="926727" y="1078356"/>
            <a:ext cx="1046171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--) {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&gt;=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+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happy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	  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maxhappy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maxhappy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ko-K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maxhappy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5665729" y="1078356"/>
            <a:ext cx="173259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사람 수만큼 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돌릴게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30F9F-1F2C-48C8-B310-532D82608899}"/>
              </a:ext>
            </a:extLst>
          </p:cNvPr>
          <p:cNvSpPr txBox="1"/>
          <p:nvPr/>
        </p:nvSpPr>
        <p:spPr>
          <a:xfrm>
            <a:off x="5542367" y="2294553"/>
            <a:ext cx="17734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</a:t>
            </a:r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체력이 남으면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52494-C9EC-4AE0-A86C-4129F5085645}"/>
              </a:ext>
            </a:extLst>
          </p:cNvPr>
          <p:cNvSpPr txBox="1"/>
          <p:nvPr/>
        </p:nvSpPr>
        <p:spPr>
          <a:xfrm>
            <a:off x="4312705" y="3012219"/>
            <a:ext cx="18448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전에 저장해둔 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친구랑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06D86-6B51-49A4-9488-3CA6D831D5A8}"/>
              </a:ext>
            </a:extLst>
          </p:cNvPr>
          <p:cNvSpPr txBox="1"/>
          <p:nvPr/>
        </p:nvSpPr>
        <p:spPr>
          <a:xfrm>
            <a:off x="7398327" y="3012218"/>
            <a:ext cx="24698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새로 계산한 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친구랑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비교해서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1F4697-B841-486F-8A0D-525A1A53A276}"/>
              </a:ext>
            </a:extLst>
          </p:cNvPr>
          <p:cNvSpPr txBox="1"/>
          <p:nvPr/>
        </p:nvSpPr>
        <p:spPr>
          <a:xfrm>
            <a:off x="2128236" y="2954028"/>
            <a:ext cx="13284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큰 값을 넣어줘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CBCB72-1C31-499C-B8D1-63D93656A470}"/>
              </a:ext>
            </a:extLst>
          </p:cNvPr>
          <p:cNvSpPr txBox="1"/>
          <p:nvPr/>
        </p:nvSpPr>
        <p:spPr>
          <a:xfrm>
            <a:off x="8752733" y="3384117"/>
            <a:ext cx="20704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계산식은 </a:t>
            </a:r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기쁨 더하기 야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756E7-AEB1-444C-985A-D71CDCCD573C}"/>
              </a:ext>
            </a:extLst>
          </p:cNvPr>
          <p:cNvSpPr txBox="1"/>
          <p:nvPr/>
        </p:nvSpPr>
        <p:spPr>
          <a:xfrm>
            <a:off x="5651874" y="3601551"/>
            <a:ext cx="276956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만약 이번 친구한테 인사했을 때 체력이 없으면 이전 값이 최대값이겠지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17539-EB98-434E-92C5-01741F3AC9D6}"/>
              </a:ext>
            </a:extLst>
          </p:cNvPr>
          <p:cNvSpPr txBox="1"/>
          <p:nvPr/>
        </p:nvSpPr>
        <p:spPr>
          <a:xfrm>
            <a:off x="3232659" y="4884527"/>
            <a:ext cx="12229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행복해지세요</a:t>
            </a:r>
          </a:p>
        </p:txBody>
      </p:sp>
    </p:spTree>
    <p:extLst>
      <p:ext uri="{BB962C8B-B14F-4D97-AF65-F5344CB8AC3E}">
        <p14:creationId xmlns:p14="http://schemas.microsoft.com/office/powerpoint/2010/main" val="223704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  <p:bldP spid="8" grpId="0" animBg="1"/>
      <p:bldP spid="9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6140</TotalTime>
  <Words>468</Words>
  <Application>Microsoft Office PowerPoint</Application>
  <PresentationFormat>와이드스크린</PresentationFormat>
  <Paragraphs>115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G마켓 산스 TTF Light</vt:lpstr>
      <vt:lpstr>G마켓 산스 TTF Medium</vt:lpstr>
      <vt:lpstr>나눔스퀘어 ExtraBold</vt:lpstr>
      <vt:lpstr>Arial</vt:lpstr>
      <vt:lpstr>Century Schoolbook</vt:lpstr>
      <vt:lpstr>Consolas</vt:lpstr>
      <vt:lpstr>Wingdings 2</vt:lpstr>
      <vt:lpstr>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강도희</dc:creator>
  <cp:lastModifiedBy>강도희</cp:lastModifiedBy>
  <cp:revision>44</cp:revision>
  <dcterms:created xsi:type="dcterms:W3CDTF">2021-08-24T04:32:21Z</dcterms:created>
  <dcterms:modified xsi:type="dcterms:W3CDTF">2021-12-02T14:48:39Z</dcterms:modified>
</cp:coreProperties>
</file>