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1E8D-D2D9-4324-89F5-32E3DC68288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5C39-8530-44A3-BEA2-849064BD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1E8D-D2D9-4324-89F5-32E3DC68288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5C39-8530-44A3-BEA2-849064BD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0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1E8D-D2D9-4324-89F5-32E3DC68288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5C39-8530-44A3-BEA2-849064BD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6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1E8D-D2D9-4324-89F5-32E3DC68288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5C39-8530-44A3-BEA2-849064BD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3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1E8D-D2D9-4324-89F5-32E3DC68288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5C39-8530-44A3-BEA2-849064BD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5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1E8D-D2D9-4324-89F5-32E3DC68288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5C39-8530-44A3-BEA2-849064BD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5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1E8D-D2D9-4324-89F5-32E3DC68288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5C39-8530-44A3-BEA2-849064BD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1E8D-D2D9-4324-89F5-32E3DC68288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5C39-8530-44A3-BEA2-849064BD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2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1E8D-D2D9-4324-89F5-32E3DC68288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5C39-8530-44A3-BEA2-849064BD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1E8D-D2D9-4324-89F5-32E3DC68288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5C39-8530-44A3-BEA2-849064BD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1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1E8D-D2D9-4324-89F5-32E3DC68288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5C39-8530-44A3-BEA2-849064BD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5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1E8D-D2D9-4324-89F5-32E3DC68288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35C39-8530-44A3-BEA2-849064BD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6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50" y="2886502"/>
            <a:ext cx="3285462" cy="328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1378428" y="518615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6, 13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71251" y="518614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8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7848" y="518613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6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84445" y="518615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12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5395" y="5991366"/>
            <a:ext cx="45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2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73" y="1323830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57" y="-286605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57" y="3097001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/>
          <p:cNvCxnSpPr>
            <a:stCxn id="29" idx="3"/>
          </p:cNvCxnSpPr>
          <p:nvPr/>
        </p:nvCxnSpPr>
        <p:spPr>
          <a:xfrm flipV="1">
            <a:off x="2688608" y="1125938"/>
            <a:ext cx="1994849" cy="1624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3"/>
            <a:endCxn id="32" idx="1"/>
          </p:cNvCxnSpPr>
          <p:nvPr/>
        </p:nvCxnSpPr>
        <p:spPr>
          <a:xfrm>
            <a:off x="2688608" y="2750021"/>
            <a:ext cx="1994849" cy="1773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794661" y="733523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12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050" y="3929991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7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0 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42280" y="2357606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12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2279" y="5703162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7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0 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7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73" y="1323830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95050" y="3929991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12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360225" y="3049541"/>
            <a:ext cx="682388" cy="665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5, 12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68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73" y="1323830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95050" y="3929991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7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0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9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가방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4" y="274599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가방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09" y="274599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가방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09" y="1397851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>
            <a:stCxn id="4" idx="3"/>
            <a:endCxn id="8" idx="1"/>
          </p:cNvCxnSpPr>
          <p:nvPr/>
        </p:nvCxnSpPr>
        <p:spPr>
          <a:xfrm>
            <a:off x="1127116" y="790390"/>
            <a:ext cx="7863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3"/>
            <a:endCxn id="12" idx="1"/>
          </p:cNvCxnSpPr>
          <p:nvPr/>
        </p:nvCxnSpPr>
        <p:spPr>
          <a:xfrm>
            <a:off x="1127116" y="790390"/>
            <a:ext cx="786393" cy="112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721328" y="5784668"/>
            <a:ext cx="997200" cy="87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8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188800" y="643931"/>
            <a:ext cx="516299" cy="41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6, </a:t>
            </a:r>
            <a:r>
              <a:rPr lang="en-US" altLang="ko-KR" sz="9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</a:t>
            </a:r>
            <a:endParaRPr lang="ko-KR" altLang="en-US" sz="9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48809" y="5796566"/>
            <a:ext cx="996282" cy="87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6, 13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480" y="6051518"/>
            <a:ext cx="82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</a:t>
            </a:r>
            <a:endParaRPr lang="ko-KR" altLang="en-US" dirty="0"/>
          </a:p>
        </p:txBody>
      </p:sp>
      <p:pic>
        <p:nvPicPr>
          <p:cNvPr id="31" name="Picture 8" descr="가방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83" y="1459090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가방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83" y="2582342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/>
          <p:cNvCxnSpPr>
            <a:endCxn id="31" idx="1"/>
          </p:cNvCxnSpPr>
          <p:nvPr/>
        </p:nvCxnSpPr>
        <p:spPr>
          <a:xfrm>
            <a:off x="2945090" y="1974881"/>
            <a:ext cx="7863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2" idx="1"/>
          </p:cNvCxnSpPr>
          <p:nvPr/>
        </p:nvCxnSpPr>
        <p:spPr>
          <a:xfrm>
            <a:off x="2945090" y="1974881"/>
            <a:ext cx="786393" cy="112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3989124" y="1803079"/>
            <a:ext cx="516299" cy="41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9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9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sz="9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910" y="5640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7, 0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20312" y="564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, 13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43805" y="235184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7, 0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1778" y="118275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,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34433" y="36078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7, 0</a:t>
            </a:r>
            <a:endParaRPr lang="ko-KR" altLang="en-US" dirty="0"/>
          </a:p>
        </p:txBody>
      </p:sp>
      <p:pic>
        <p:nvPicPr>
          <p:cNvPr id="43" name="Picture 8" descr="가방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95" y="428834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가방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95" y="1552086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직선 화살표 연결선 44"/>
          <p:cNvCxnSpPr>
            <a:stCxn id="31" idx="3"/>
            <a:endCxn id="43" idx="1"/>
          </p:cNvCxnSpPr>
          <p:nvPr/>
        </p:nvCxnSpPr>
        <p:spPr>
          <a:xfrm flipV="1">
            <a:off x="4763065" y="944625"/>
            <a:ext cx="1198030" cy="103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1" idx="3"/>
            <a:endCxn id="44" idx="1"/>
          </p:cNvCxnSpPr>
          <p:nvPr/>
        </p:nvCxnSpPr>
        <p:spPr>
          <a:xfrm>
            <a:off x="4763065" y="1974881"/>
            <a:ext cx="1198030" cy="92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6218736" y="643931"/>
            <a:ext cx="516299" cy="41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9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9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sz="9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91389" y="152498"/>
            <a:ext cx="80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0, 14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64203" y="2415297"/>
            <a:ext cx="57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,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5978280" y="5784668"/>
            <a:ext cx="997200" cy="87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3,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218736" y="899223"/>
            <a:ext cx="516299" cy="4189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3, </a:t>
            </a:r>
            <a:r>
              <a:rPr lang="en-US" altLang="ko-KR" sz="9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9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218736" y="1873462"/>
            <a:ext cx="516299" cy="41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9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9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sz="9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130885" y="5797402"/>
            <a:ext cx="997200" cy="87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12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0" name="Picture 8" descr="가방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90" y="2715171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가방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90" y="3838423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직선 화살표 연결선 61"/>
          <p:cNvCxnSpPr>
            <a:endCxn id="60" idx="1"/>
          </p:cNvCxnSpPr>
          <p:nvPr/>
        </p:nvCxnSpPr>
        <p:spPr>
          <a:xfrm>
            <a:off x="5174697" y="3230962"/>
            <a:ext cx="7863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61" idx="1"/>
          </p:cNvCxnSpPr>
          <p:nvPr/>
        </p:nvCxnSpPr>
        <p:spPr>
          <a:xfrm>
            <a:off x="5174697" y="3230962"/>
            <a:ext cx="786393" cy="112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218731" y="3059160"/>
            <a:ext cx="516299" cy="41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3, </a:t>
            </a:r>
            <a:r>
              <a:rPr lang="en-US" altLang="ko-KR" sz="9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9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76493" y="358255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4, 6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164040" y="486389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7, 0</a:t>
            </a:r>
            <a:endParaRPr lang="ko-KR" altLang="en-US" dirty="0"/>
          </a:p>
        </p:txBody>
      </p:sp>
      <p:pic>
        <p:nvPicPr>
          <p:cNvPr id="67" name="Picture 8" descr="가방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764" y="3852635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직선 화살표 연결선 67"/>
          <p:cNvCxnSpPr>
            <a:stCxn id="61" idx="3"/>
          </p:cNvCxnSpPr>
          <p:nvPr/>
        </p:nvCxnSpPr>
        <p:spPr>
          <a:xfrm flipV="1">
            <a:off x="6992672" y="3000351"/>
            <a:ext cx="1187985" cy="1353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1" idx="3"/>
            <a:endCxn id="67" idx="1"/>
          </p:cNvCxnSpPr>
          <p:nvPr/>
        </p:nvCxnSpPr>
        <p:spPr>
          <a:xfrm>
            <a:off x="6992672" y="4354214"/>
            <a:ext cx="1173092" cy="14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26799" y="3445390"/>
            <a:ext cx="80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, 12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383607" y="4830909"/>
            <a:ext cx="57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7, 0</a:t>
            </a:r>
            <a:endParaRPr lang="ko-KR" altLang="en-US" dirty="0"/>
          </a:p>
        </p:txBody>
      </p:sp>
      <p:pic>
        <p:nvPicPr>
          <p:cNvPr id="78" name="Picture 8" descr="가방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657" y="2484560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타원 78"/>
          <p:cNvSpPr/>
          <p:nvPr/>
        </p:nvSpPr>
        <p:spPr>
          <a:xfrm>
            <a:off x="8407020" y="2888676"/>
            <a:ext cx="516299" cy="418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5, </a:t>
            </a:r>
            <a:r>
              <a:rPr lang="en-US" altLang="ko-KR" sz="9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endParaRPr lang="ko-KR" altLang="en-US" sz="9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7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73" y="1323830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8079479" y="313896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6, </a:t>
            </a:r>
            <a:r>
              <a:rPr lang="en-US" altLang="ko-KR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57" y="-286605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57" y="3097001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>
            <a:stCxn id="4" idx="3"/>
          </p:cNvCxnSpPr>
          <p:nvPr/>
        </p:nvCxnSpPr>
        <p:spPr>
          <a:xfrm flipV="1">
            <a:off x="2688608" y="1125938"/>
            <a:ext cx="1994849" cy="1624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3"/>
            <a:endCxn id="12" idx="1"/>
          </p:cNvCxnSpPr>
          <p:nvPr/>
        </p:nvCxnSpPr>
        <p:spPr>
          <a:xfrm>
            <a:off x="2688608" y="2750021"/>
            <a:ext cx="1994849" cy="1773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688608" y="-2002812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8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45205" y="-2002813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6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601802" y="-2002811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12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050" y="3929991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7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0 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2280" y="2357606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13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42279" y="5703162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7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0 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79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73" y="1323830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타원 22"/>
          <p:cNvSpPr/>
          <p:nvPr/>
        </p:nvSpPr>
        <p:spPr>
          <a:xfrm>
            <a:off x="2688608" y="-2002812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8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45205" y="-2002813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6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601802" y="-2002811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12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050" y="3929991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13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55339" y="2791919"/>
            <a:ext cx="614155" cy="614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6, </a:t>
            </a:r>
            <a:r>
              <a:rPr lang="en-US" altLang="ko-KR" sz="1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7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73" y="1323830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57" y="-286605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57" y="3097001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/>
          <p:cNvCxnSpPr>
            <a:stCxn id="29" idx="3"/>
          </p:cNvCxnSpPr>
          <p:nvPr/>
        </p:nvCxnSpPr>
        <p:spPr>
          <a:xfrm flipV="1">
            <a:off x="2688608" y="1125938"/>
            <a:ext cx="1994849" cy="1624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3"/>
            <a:endCxn id="32" idx="1"/>
          </p:cNvCxnSpPr>
          <p:nvPr/>
        </p:nvCxnSpPr>
        <p:spPr>
          <a:xfrm>
            <a:off x="2688608" y="2750021"/>
            <a:ext cx="1994849" cy="1773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7920250" y="511788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8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145205" y="-2002813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6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601802" y="-2002811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12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050" y="3929991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7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0 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42280" y="2357606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8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2279" y="5703162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7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0 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6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73" y="1323830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57" y="-286605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57" y="3097001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/>
          <p:cNvCxnSpPr>
            <a:stCxn id="29" idx="3"/>
          </p:cNvCxnSpPr>
          <p:nvPr/>
        </p:nvCxnSpPr>
        <p:spPr>
          <a:xfrm flipV="1">
            <a:off x="2688608" y="1125938"/>
            <a:ext cx="1994849" cy="1624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3"/>
            <a:endCxn id="32" idx="1"/>
          </p:cNvCxnSpPr>
          <p:nvPr/>
        </p:nvCxnSpPr>
        <p:spPr>
          <a:xfrm>
            <a:off x="2688608" y="2750021"/>
            <a:ext cx="1994849" cy="1773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915778" y="2813812"/>
            <a:ext cx="645994" cy="56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8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038530" y="733523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6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601802" y="-2002811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12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050" y="3929991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8 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42280" y="2357606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0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14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2279" y="5703162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8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786649" y="1227543"/>
            <a:ext cx="645994" cy="56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8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86649" y="4729724"/>
            <a:ext cx="645994" cy="56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8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1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73" y="1323830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/>
          <p:cNvSpPr/>
          <p:nvPr/>
        </p:nvSpPr>
        <p:spPr>
          <a:xfrm>
            <a:off x="616423" y="3098994"/>
            <a:ext cx="645994" cy="56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8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050" y="3929991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0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14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360225" y="3049541"/>
            <a:ext cx="682388" cy="665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6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5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73" y="1323830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/>
          <p:cNvSpPr/>
          <p:nvPr/>
        </p:nvSpPr>
        <p:spPr>
          <a:xfrm>
            <a:off x="616423" y="3098994"/>
            <a:ext cx="645994" cy="56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8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050" y="3929991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8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1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73" y="1323830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57" y="-286605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57" y="3097001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/>
          <p:cNvCxnSpPr>
            <a:stCxn id="29" idx="3"/>
          </p:cNvCxnSpPr>
          <p:nvPr/>
        </p:nvCxnSpPr>
        <p:spPr>
          <a:xfrm flipV="1">
            <a:off x="2688608" y="1125938"/>
            <a:ext cx="1994849" cy="1624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3"/>
            <a:endCxn id="32" idx="1"/>
          </p:cNvCxnSpPr>
          <p:nvPr/>
        </p:nvCxnSpPr>
        <p:spPr>
          <a:xfrm>
            <a:off x="2688608" y="2750021"/>
            <a:ext cx="1994849" cy="1773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7794661" y="733523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6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601802" y="-2002811"/>
            <a:ext cx="1610437" cy="162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12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050" y="3929991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7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0 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42280" y="2357606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6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2279" y="5703162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7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0 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 descr="가방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73" y="1323830"/>
            <a:ext cx="2852381" cy="28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95050" y="3929991"/>
            <a:ext cx="2334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무게제한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6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360225" y="3049541"/>
            <a:ext cx="682388" cy="665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6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278</Words>
  <Application>Microsoft Office PowerPoint</Application>
  <PresentationFormat>와이드스크린</PresentationFormat>
  <Paragraphs>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SH.C</dc:creator>
  <cp:lastModifiedBy>SH.C</cp:lastModifiedBy>
  <cp:revision>3</cp:revision>
  <dcterms:created xsi:type="dcterms:W3CDTF">2021-07-25T09:56:41Z</dcterms:created>
  <dcterms:modified xsi:type="dcterms:W3CDTF">2021-07-25T10:22:55Z</dcterms:modified>
</cp:coreProperties>
</file>