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latin typeface="Arial"/>
              </a:rPr>
              <a:t>Klicka för att redigera rubriktextens format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latin typeface="Arial"/>
              </a:rPr>
              <a:t>Klicka för att redigera rubriktextens format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Klicka för att redigera dispositionstextens format</a:t>
            </a:r>
            <a:endParaRPr b="0" lang="sv-S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latin typeface="Arial"/>
              </a:rPr>
              <a:t>Andra dispositionsnivån</a:t>
            </a:r>
            <a:endParaRPr b="0" lang="sv-S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Tredje dispositionsnivån</a:t>
            </a:r>
            <a:endParaRPr b="0" lang="sv-S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latin typeface="Arial"/>
              </a:rPr>
              <a:t>Fjärde dispositionsnivån</a:t>
            </a:r>
            <a:endParaRPr b="0" lang="sv-S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Femte dispositionsnivån</a:t>
            </a:r>
            <a:endParaRPr b="0" lang="sv-S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Sjätte dispositionsnivån</a:t>
            </a:r>
            <a:endParaRPr b="0" lang="sv-S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latin typeface="Arial"/>
              </a:rPr>
              <a:t>Sjunde dispositionsnivån</a:t>
            </a:r>
            <a:endParaRPr b="0" lang="sv-S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Lithos Pro Regular"/>
              </a:rPr>
              <a:t>DOOS Golf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8075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3200" spc="-1" strike="noStrike">
                <a:latin typeface="Arial"/>
              </a:rPr>
              <a:t>Spelprojekt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3200" spc="-1" strike="noStrike">
                <a:latin typeface="Arial"/>
              </a:rPr>
              <a:t>Programmering mot mobilplattform 3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2400" spc="-1" strike="noStrike">
                <a:latin typeface="Arial"/>
              </a:rPr>
              <a:t>David Öhman &amp; Oliver Sarholm</a:t>
            </a:r>
            <a:endParaRPr b="0" lang="sv-SE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528000" y="360000"/>
            <a:ext cx="1485720" cy="14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18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latin typeface="Arial"/>
              </a:rPr>
              <a:t>Frågor?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Hur vi strukturerat upp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Trello framförallt</a:t>
            </a:r>
            <a:endParaRPr b="0" lang="sv-S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Skiss på banorna</a:t>
            </a:r>
            <a:endParaRPr b="0" lang="sv-S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Udemy-videor parallellt med arbetet</a:t>
            </a:r>
            <a:endParaRPr b="0" lang="sv-S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Använt oss utav branch på Git</a:t>
            </a:r>
            <a:endParaRPr b="0" lang="sv-S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Funktioner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SpringJoint2D på klubben (funkar som en fjädring)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RigidBody2D, Collision2D samt OnTriggerEnter2D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Singleton som håller reda på scores mellan scenes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PlayerPrefs som håller reda på i allt mellan spelsessioner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Massor coroutines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Swipe</a:t>
            </a:r>
            <a:endParaRPr b="0" lang="sv-S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Största tekniklösningar/problem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Från att bara swipa på bollen till att använda SpringJoint2D på klubban för en mer autentisk känsla</a:t>
            </a:r>
            <a:endParaRPr b="0" lang="sv-S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Problem med fysikmotorn i Challenge mode</a:t>
            </a:r>
            <a:endParaRPr b="0" lang="sv-S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Scoreboard, väldigt många hjärnceller som gått åt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En herrans massa Debug.Logs och loopar)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Största tekniklösningar/problem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Aspect ratio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Ett script)</a:t>
            </a:r>
            <a:endParaRPr b="0" lang="sv-S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Många buggar i samband med multiplayerstöd-inmatningen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Agera mycket som flera spelare själv och en stor nypa tålamod)</a:t>
            </a:r>
            <a:endParaRPr b="0" lang="sv-S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Att kunna ha backar (se nästa bild)</a:t>
            </a:r>
            <a:endParaRPr b="0" lang="sv-SE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Mörkare färg och gravity på området)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Problem med uppbyggandet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56000" y="1512000"/>
            <a:ext cx="2486160" cy="51202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328000" y="1512360"/>
            <a:ext cx="2471040" cy="519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Hur spelet kan byggas ut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065920" y="1512360"/>
            <a:ext cx="2493720" cy="5183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008000" y="1512000"/>
            <a:ext cx="3493440" cy="522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Hur spelet kan byggas ut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352760" y="1656000"/>
            <a:ext cx="3134880" cy="51112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82920" y="1656000"/>
            <a:ext cx="3348720" cy="507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68000" y="345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3600" spc="-1" strike="noStrike">
                <a:latin typeface="Arial"/>
              </a:rPr>
              <a:t>Lets plaaaay!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2018-10-23T21:42:53Z</dcterms:created>
  <dc:creator/>
  <dc:description/>
  <dc:language>sv-SE</dc:language>
  <cp:lastModifiedBy/>
  <dcterms:modified xsi:type="dcterms:W3CDTF">2018-10-23T22:27:07Z</dcterms:modified>
  <cp:revision>25</cp:revision>
  <dc:subject/>
  <dc:title>Inspiration</dc:title>
</cp:coreProperties>
</file>