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36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36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36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36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36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36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36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36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36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36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sv-SE" sz="3600" spc="-1" strike="noStrike">
                <a:latin typeface="Arial"/>
              </a:rPr>
              <a:t>Klicka för att redigera rubriktextens format</a:t>
            </a:r>
            <a:endParaRPr b="0" lang="sv-SE" sz="36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Klicka för att redigera dispositionstextens format</a:t>
            </a:r>
            <a:endParaRPr b="0" lang="sv-SE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sv-SE" sz="2600" spc="-1" strike="noStrike">
                <a:latin typeface="Arial"/>
              </a:rPr>
              <a:t>Andra dispositionsnivån</a:t>
            </a:r>
            <a:endParaRPr b="0" lang="sv-SE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Tredje dispositionsnivån</a:t>
            </a:r>
            <a:endParaRPr b="0" lang="sv-SE" sz="26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sv-SE" sz="2600" spc="-1" strike="noStrike">
                <a:latin typeface="Arial"/>
              </a:rPr>
              <a:t>Fjärde dispositionsnivån</a:t>
            </a:r>
            <a:endParaRPr b="0" lang="sv-SE" sz="26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Femte dispositionsnivån</a:t>
            </a:r>
            <a:endParaRPr b="0" lang="sv-SE" sz="26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Sjätte dispositionsnivån</a:t>
            </a:r>
            <a:endParaRPr b="0" lang="sv-SE" sz="26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Sjunde dispositionsnivån</a:t>
            </a:r>
            <a:endParaRPr b="0" lang="sv-SE" sz="26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sv-SE" sz="1400" spc="-1" strike="noStrike">
                <a:latin typeface="Arial"/>
              </a:rPr>
              <a:t>&lt;datum/tid&gt;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sv-SE" sz="1400" spc="-1" strike="noStrike">
                <a:latin typeface="Arial"/>
              </a:rPr>
              <a:t>&lt;sidfot&gt;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379442D-988B-4B33-B0BB-8F107C8892F1}" type="slidenum">
              <a:rPr b="0" lang="sv-SE" sz="1400" spc="-1" strike="noStrike">
                <a:latin typeface="Arial"/>
              </a:rPr>
              <a:t>&lt;nummer&gt;</a:t>
            </a:fld>
            <a:endParaRPr b="0" lang="sv-SE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sv-SE" sz="3600" spc="-1" strike="noStrike">
                <a:latin typeface="Lithos Pro Regular"/>
              </a:rPr>
              <a:t>DOOS Golf</a:t>
            </a:r>
            <a:endParaRPr b="0" lang="sv-SE" sz="36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8075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sv-SE" sz="3200" spc="-1" strike="noStrike">
                <a:latin typeface="Arial"/>
              </a:rPr>
              <a:t>Spelprojekt</a:t>
            </a:r>
            <a:endParaRPr b="0" lang="sv-SE" sz="3200" spc="-1" strike="noStrike">
              <a:latin typeface="Arial"/>
            </a:endParaRPr>
          </a:p>
          <a:p>
            <a:pPr algn="ctr"/>
            <a:r>
              <a:rPr b="0" lang="sv-SE" sz="3200" spc="-1" strike="noStrike">
                <a:latin typeface="Arial"/>
              </a:rPr>
              <a:t>Programmering mot mobilplattform 3</a:t>
            </a:r>
            <a:endParaRPr b="0" lang="sv-SE" sz="3200" spc="-1" strike="noStrike">
              <a:latin typeface="Arial"/>
            </a:endParaRPr>
          </a:p>
          <a:p>
            <a:pPr algn="ctr"/>
            <a:r>
              <a:rPr b="0" lang="sv-SE" sz="2400" spc="-1" strike="noStrike">
                <a:latin typeface="Arial"/>
              </a:rPr>
              <a:t>David Öhman &amp; Oliver Sarholm</a:t>
            </a:r>
            <a:endParaRPr b="0" lang="sv-SE" sz="2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528000" y="360000"/>
            <a:ext cx="1486080" cy="148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60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sv-SE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sv-SE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sv-SE" sz="2600" spc="-1" strike="noStrike">
              <a:latin typeface="Arial"/>
            </a:endParaRPr>
          </a:p>
          <a:p>
            <a:pPr marL="432000" indent="-324000" algn="ctr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latin typeface="Arial"/>
              </a:rPr>
              <a:t>Frågor?</a:t>
            </a:r>
            <a:endParaRPr b="0" lang="sv-S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sv-SE" sz="3600" spc="-1" strike="noStrike">
                <a:latin typeface="Arial"/>
              </a:rPr>
              <a:t>Hur vi strukturerat upp</a:t>
            </a:r>
            <a:endParaRPr b="0" lang="sv-SE" sz="36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Trello framförallt</a:t>
            </a:r>
            <a:endParaRPr b="0" lang="sv-SE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sv-SE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Skiss på banorna</a:t>
            </a:r>
            <a:endParaRPr b="0" lang="sv-SE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sv-SE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Udemy-videor parallellt med arbetet</a:t>
            </a:r>
            <a:endParaRPr b="0" lang="sv-SE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sv-SE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Använt oss utav branch på Git</a:t>
            </a:r>
            <a:endParaRPr b="0" lang="sv-SE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sv-SE" sz="3600" spc="-1" strike="noStrike">
                <a:latin typeface="Arial"/>
              </a:rPr>
              <a:t>Funktioner</a:t>
            </a:r>
            <a:endParaRPr b="0" lang="sv-SE" sz="36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SpringJoint2D på klubben (funkar som en fjädring)</a:t>
            </a:r>
            <a:endParaRPr b="0" lang="sv-SE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RigidBody2D, Collision2D samt OnTriggerEnter2D</a:t>
            </a:r>
            <a:endParaRPr b="0" lang="sv-SE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Singleton som håller reda på scores mellan scenes</a:t>
            </a:r>
            <a:endParaRPr b="0" lang="sv-SE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PlayerPrefs som håller på i allt mellan spelsessioner</a:t>
            </a:r>
            <a:endParaRPr b="0" lang="sv-SE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Massor coroutines</a:t>
            </a:r>
            <a:endParaRPr b="0" lang="sv-SE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Swipe</a:t>
            </a:r>
            <a:endParaRPr b="0" lang="sv-SE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sv-SE" sz="3600" spc="-1" strike="noStrike">
                <a:latin typeface="Arial"/>
              </a:rPr>
              <a:t>Största tekniklösningar/problem</a:t>
            </a:r>
            <a:endParaRPr b="0" lang="sv-SE" sz="36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Från att bara swipa på bollen till att använda SpringJoint2D på klubban för en mer autentisk känsla</a:t>
            </a:r>
            <a:endParaRPr b="0" lang="sv-SE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sv-SE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Problem med fysikmotorn i Challenge mode</a:t>
            </a:r>
            <a:endParaRPr b="0" lang="sv-SE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sv-SE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Scoreboard, väldigt många hjärnceller som gått åt</a:t>
            </a:r>
            <a:endParaRPr b="0" lang="sv-SE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i="1" lang="sv-SE" sz="1800" spc="-1" strike="noStrike">
                <a:latin typeface="Arial"/>
              </a:rPr>
              <a:t>(Lösning: En herrans massa Debug.Logs och loopar)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sv-SE" sz="3600" spc="-1" strike="noStrike">
                <a:latin typeface="Arial"/>
              </a:rPr>
              <a:t>Största tekniklösningar/problem</a:t>
            </a:r>
            <a:endParaRPr b="0" lang="sv-SE" sz="36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Aspect ratio</a:t>
            </a:r>
            <a:endParaRPr b="0" lang="sv-SE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i="1" lang="sv-SE" sz="1800" spc="-1" strike="noStrike">
                <a:latin typeface="Arial"/>
              </a:rPr>
              <a:t>(Lösning: Ett script)</a:t>
            </a:r>
            <a:endParaRPr b="0" lang="sv-SE" sz="18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Många buggar i samband med multiplayerstöd-inmatningen</a:t>
            </a:r>
            <a:endParaRPr b="0" lang="sv-SE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i="1" lang="sv-SE" sz="1800" spc="-1" strike="noStrike">
                <a:latin typeface="Arial"/>
              </a:rPr>
              <a:t>(Lösning: Agera mycket som flera spelare själv och en stor nypa tålamod)</a:t>
            </a:r>
            <a:endParaRPr b="0" lang="sv-SE" sz="18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sv-SE" sz="2600" spc="-1" strike="noStrike">
                <a:latin typeface="Arial"/>
              </a:rPr>
              <a:t>Att kunna ha backar (se nästa bild)</a:t>
            </a:r>
            <a:endParaRPr b="0" lang="sv-SE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i="1" lang="sv-SE" sz="1800" spc="-1" strike="noStrike">
                <a:latin typeface="Arial"/>
              </a:rPr>
              <a:t>(Lösning: Mörkare färg och gravity på området)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sv-SE" sz="3600" spc="-1" strike="noStrike">
                <a:latin typeface="Arial"/>
              </a:rPr>
              <a:t>Problem med uppbyggandet</a:t>
            </a:r>
            <a:endParaRPr b="0" lang="sv-SE" sz="36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656000" y="1512000"/>
            <a:ext cx="2486520" cy="512064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5328000" y="1512360"/>
            <a:ext cx="2471400" cy="519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sv-SE" sz="3600" spc="-1" strike="noStrike">
                <a:latin typeface="Arial"/>
              </a:rPr>
              <a:t>Hur spelet kan byggas ut</a:t>
            </a:r>
            <a:endParaRPr b="0" lang="sv-SE" sz="36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065920" y="1512360"/>
            <a:ext cx="2494080" cy="51836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1008000" y="1512000"/>
            <a:ext cx="3493800" cy="522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sv-SE" sz="3600" spc="-1" strike="noStrike">
                <a:latin typeface="Arial"/>
              </a:rPr>
              <a:t>Hur spelet kan byggas ut</a:t>
            </a:r>
            <a:endParaRPr b="0" lang="sv-SE" sz="36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352760" y="1656000"/>
            <a:ext cx="3135240" cy="511164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682920" y="1656000"/>
            <a:ext cx="3349080" cy="507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1368000" y="345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sv-SE" sz="3600" spc="-1" strike="noStrike">
                <a:latin typeface="Arial"/>
              </a:rPr>
              <a:t>Lets plaaaay!</a:t>
            </a:r>
            <a:endParaRPr b="0" lang="sv-S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LibreOffice/6.1.2.1$Windows_X86_64 LibreOffice_project/65905a128db06ba48db947242809d14d3f9a93fe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2018-10-23T21:42:53Z</dcterms:created>
  <dc:creator/>
  <dc:description/>
  <dc:language>sv-SE</dc:language>
  <cp:lastModifiedBy/>
  <dcterms:modified xsi:type="dcterms:W3CDTF">2018-10-23T22:20:01Z</dcterms:modified>
  <cp:revision>22</cp:revision>
  <dc:subject/>
  <dc:title>Inspiration</dc:title>
</cp:coreProperties>
</file>