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661E4-4E65-725C-D69E-96C5E691B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05AE34-E2E1-084B-1E62-063564B44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758FD-6634-4239-52B1-88207561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620E8-C8C8-1DDE-7E9D-A4D39C42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0EDF3-E8E7-4133-9666-611E8A7C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0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EF919-098E-B5F5-7C01-21B0CCA6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850FB7-96EA-A1CD-9997-30E35BA3E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380D50-347E-45E8-3ACB-24A207BC6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BE2DF-9FB8-6EEB-E729-9D8CD1910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28139-D787-E282-A486-31A5DE0F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21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1DB833-CDFB-8500-0639-508A27B75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86A04C-7416-C088-73C2-FE95F5E1CD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D8F13-88F4-F4B0-6D82-64CC690A1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3C599-AA55-6A4C-FED3-BFE6A76E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310E50-85A0-E415-B189-3410C90B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21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AF4ED1-7702-4890-84D7-8FDB317EC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497456-FE94-75CE-6381-EB0756732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64C34-C2EA-05F5-D1B4-3439CB6D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BFC353-C84C-A21B-FEB9-F5E9FBED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58827-3645-DC1A-AD95-47DD50A7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529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EF2AB-6BB1-316B-0587-5EBCBF45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11BE2B-D450-A786-5C8B-1D7922CC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ADF72A-52FF-A961-33BA-9B9E5A5E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7E659-93D8-B600-3E36-9D1E1C695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45D7A-B1C8-9393-8EEF-9A83DB2A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63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66E99-79DB-4892-13ED-2FA50C32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A9165-C57E-E33E-23E8-8D138B164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42ADBB-0820-07F1-C863-2E14C3359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9FC498-319A-FBA1-596A-7FDF1813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6117E1-BED5-B9E8-9301-80285D9B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B0E63-485C-4432-6E52-32D409D7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184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7CA01-52D4-9735-891D-5FC5DF0F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3FF1BE-F353-B31E-A3AF-52A9BD337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A6DC72-B670-9988-26B4-21DDC1C62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F7C371-240D-24A6-A0F2-F7AFAE1C1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4EACD7B-DB7F-E525-483D-0B9DE4D74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953CAB-79C0-D6F9-7D06-42646F40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D5E7FC-5A8F-4B74-F1F4-6CB02417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2FFCB4-D9C3-5D1D-06EE-4D204D82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8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6B667-1C60-B1A4-DD06-B6041C27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84D6BB-9874-ED62-3889-ECD43ADD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C9C126-7D7D-4C58-D469-913BB286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F7C59C-3233-FC09-ECA4-AAAD52FB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5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61621C-C3A6-4544-CC2E-1AC1A621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6DD9BC-4E29-4627-A077-85E6B171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430768-B14A-12BE-5676-2905E4EA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98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7B97B-DCC1-B8B0-BA84-ACE064C4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B0873A-4BA9-8446-B150-9FC50A966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2A838-4921-3ABB-016E-9389F326D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E57A24-0D9D-5D8D-9DD5-5F587407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934943-14C4-BC07-D7C6-C0F9A53CD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09467C-57ED-C8BE-AB8E-26A11510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9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8BB2F-2F88-777F-B67A-A24D080D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8F81E5-3588-9902-C7C4-A139C4A09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667432-C7FC-3407-E1D9-25B3F3E0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BDE2D-6DE3-2CEF-44B3-042BDDD5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CAC2D-978C-A872-CF45-63E8C640E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F2CB9-471A-708B-EB3F-5AFF32CF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731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5D7306-5C8B-128C-359A-93623A8B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277F7C-359F-363F-FC58-AEF7FE90E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842C3-AA82-C2D0-8F66-E0B9B36D0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46B27-6925-45E5-8E87-BB9B20AC4BFD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576108-4CD3-4CFA-B976-A5C0F8836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E63E8-CF61-BB32-5502-A35AEAFF0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EE703-705F-445F-8653-C76DEB464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79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8B1080-2F6A-2C6D-C3CB-94D86123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717" y="1112342"/>
            <a:ext cx="5723116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9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B465A74-0EEE-C488-A5FB-6D00A4E9A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049" y="483615"/>
            <a:ext cx="7635902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2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A1CF0E-4144-97CA-87C4-5AA71605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63" y="1561938"/>
            <a:ext cx="4305673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4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B4B07C-903C-ACF4-B69A-393D57919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59" y="483615"/>
            <a:ext cx="7628281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6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36D116-760A-CA44-096B-019BE42D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63" y="1664817"/>
            <a:ext cx="4305673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9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C48EC7E-2CE0-E3EF-221E-D7235D5E3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63" y="1561938"/>
            <a:ext cx="4305673" cy="37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4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8DD07A-A14B-C659-102E-5CD1B5ED6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163" y="1664817"/>
            <a:ext cx="4305673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1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E75BE6-F7CD-B8C7-1588-B35730AE3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59" y="483615"/>
            <a:ext cx="7628281" cy="58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4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449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와이드스크린</PresentationFormat>
  <Paragraphs>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함 형우</dc:creator>
  <cp:lastModifiedBy>함 형우</cp:lastModifiedBy>
  <cp:revision>10</cp:revision>
  <dcterms:created xsi:type="dcterms:W3CDTF">2023-10-10T09:21:05Z</dcterms:created>
  <dcterms:modified xsi:type="dcterms:W3CDTF">2023-10-10T09:25:07Z</dcterms:modified>
</cp:coreProperties>
</file>