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661E4-4E65-725C-D69E-96C5E691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05AE34-E2E1-084B-1E62-063564B4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758FD-6634-4239-52B1-88207561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620E8-C8C8-1DDE-7E9D-A4D39C42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0EDF3-E8E7-4133-9666-611E8A7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0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F919-098E-B5F5-7C01-21B0CCA6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50FB7-96EA-A1CD-9997-30E35BA3E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80D50-347E-45E8-3ACB-24A207BC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BE2DF-9FB8-6EEB-E729-9D8CD191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28139-D787-E282-A486-31A5DE0F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1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B833-CDFB-8500-0639-508A27B75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86A04C-7416-C088-73C2-FE95F5E1C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D8F13-88F4-F4B0-6D82-64CC690A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3C599-AA55-6A4C-FED3-BFE6A76E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10E50-85A0-E415-B189-3410C90B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1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F4ED1-7702-4890-84D7-8FDB317E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97456-FE94-75CE-6381-EB075673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64C34-C2EA-05F5-D1B4-3439CB6D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FC353-C84C-A21B-FEB9-F5E9FBED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58827-3645-DC1A-AD95-47DD50A7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EF2AB-6BB1-316B-0587-5EBCBF45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1BE2B-D450-A786-5C8B-1D7922CC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F72A-52FF-A961-33BA-9B9E5A5E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7E659-93D8-B600-3E36-9D1E1C69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45D7A-B1C8-9393-8EEF-9A83DB2A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66E99-79DB-4892-13ED-2FA50C32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A9165-C57E-E33E-23E8-8D138B164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42ADBB-0820-07F1-C863-2E14C3359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FC498-319A-FBA1-596A-7FDF1813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117E1-BED5-B9E8-9301-80285D9B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B0E63-485C-4432-6E52-32D409D7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8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7CA01-52D4-9735-891D-5FC5DF0F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FF1BE-F353-B31E-A3AF-52A9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6DC72-B670-9988-26B4-21DDC1C62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F7C371-240D-24A6-A0F2-F7AFAE1C1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EACD7B-DB7F-E525-483D-0B9DE4D74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953CAB-79C0-D6F9-7D06-42646F40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D5E7FC-5A8F-4B74-F1F4-6CB02417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2FFCB4-D9C3-5D1D-06EE-4D204D82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8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6B667-1C60-B1A4-DD06-B6041C27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84D6BB-9874-ED62-3889-ECD43ADD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C9C126-7D7D-4C58-D469-913BB286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7C59C-3233-FC09-ECA4-AAAD52F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1621C-C3A6-4544-CC2E-1AC1A621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6DD9BC-4E29-4627-A077-85E6B171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430768-B14A-12BE-5676-2905E4EA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B97B-DCC1-B8B0-BA84-ACE064C4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0873A-4BA9-8446-B150-9FC50A96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2A838-4921-3ABB-016E-9389F326D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57A24-0D9D-5D8D-9DD5-5F587407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34943-14C4-BC07-D7C6-C0F9A53C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9467C-57ED-C8BE-AB8E-26A11510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9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8BB2F-2F88-777F-B67A-A24D080D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F81E5-3588-9902-C7C4-A139C4A09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67432-C7FC-3407-E1D9-25B3F3E0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BDE2D-6DE3-2CEF-44B3-042BDDD5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CAC2D-978C-A872-CF45-63E8C640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F2CB9-471A-708B-EB3F-5AFF32CF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5D7306-5C8B-128C-359A-93623A8B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7F7C-359F-363F-FC58-AEF7FE90E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842C3-AA82-C2D0-8F66-E0B9B36D0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76108-4CD3-4CFA-B976-A5C0F8836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E63E8-CF61-BB32-5502-A35AEAFF0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9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8B1080-2F6A-2C6D-C3CB-94D86123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17" y="1112342"/>
            <a:ext cx="5723116" cy="40999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B145CA-4911-0337-D4F2-CEE45B07EA22}"/>
              </a:ext>
            </a:extLst>
          </p:cNvPr>
          <p:cNvSpPr txBox="1"/>
          <p:nvPr/>
        </p:nvSpPr>
        <p:spPr>
          <a:xfrm>
            <a:off x="695325" y="466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89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465A74-0EEE-C488-A5FB-6D00A4E9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49" y="483615"/>
            <a:ext cx="7635902" cy="5890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113B0F-CE94-A744-60DA-597CF598469C}"/>
              </a:ext>
            </a:extLst>
          </p:cNvPr>
          <p:cNvSpPr txBox="1"/>
          <p:nvPr/>
        </p:nvSpPr>
        <p:spPr>
          <a:xfrm>
            <a:off x="438150" y="2989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레시피 목록</a:t>
            </a:r>
          </a:p>
        </p:txBody>
      </p:sp>
    </p:spTree>
    <p:extLst>
      <p:ext uri="{BB962C8B-B14F-4D97-AF65-F5344CB8AC3E}">
        <p14:creationId xmlns:p14="http://schemas.microsoft.com/office/powerpoint/2010/main" val="272132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A1CF0E-4144-97CA-87C4-5AA71605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1561938"/>
            <a:ext cx="4305673" cy="3734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363F38-E949-1FF7-9DDF-9E0D0E80AF9E}"/>
              </a:ext>
            </a:extLst>
          </p:cNvPr>
          <p:cNvSpPr txBox="1"/>
          <p:nvPr/>
        </p:nvSpPr>
        <p:spPr>
          <a:xfrm>
            <a:off x="438150" y="2989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레시피 추가</a:t>
            </a:r>
          </a:p>
        </p:txBody>
      </p:sp>
    </p:spTree>
    <p:extLst>
      <p:ext uri="{BB962C8B-B14F-4D97-AF65-F5344CB8AC3E}">
        <p14:creationId xmlns:p14="http://schemas.microsoft.com/office/powerpoint/2010/main" val="90064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B4B07C-903C-ACF4-B69A-393D5791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9" y="740790"/>
            <a:ext cx="7628281" cy="5890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69712-F617-A9C5-54EC-6674A3DE01E7}"/>
              </a:ext>
            </a:extLst>
          </p:cNvPr>
          <p:cNvSpPr txBox="1"/>
          <p:nvPr/>
        </p:nvSpPr>
        <p:spPr>
          <a:xfrm>
            <a:off x="171450" y="298949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레시피 목록</a:t>
            </a:r>
            <a:r>
              <a:rPr lang="en-US" altLang="ko-KR" dirty="0"/>
              <a:t>(</a:t>
            </a:r>
            <a:r>
              <a:rPr lang="ko-KR" altLang="en-US" dirty="0"/>
              <a:t>추가 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76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36D116-760A-CA44-096B-019BE42D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1664817"/>
            <a:ext cx="4305673" cy="35283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61D901-7190-A4BF-248E-C5550FABE41F}"/>
              </a:ext>
            </a:extLst>
          </p:cNvPr>
          <p:cNvSpPr txBox="1"/>
          <p:nvPr/>
        </p:nvSpPr>
        <p:spPr>
          <a:xfrm>
            <a:off x="438150" y="2989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레시피 확인</a:t>
            </a:r>
          </a:p>
        </p:txBody>
      </p:sp>
    </p:spTree>
    <p:extLst>
      <p:ext uri="{BB962C8B-B14F-4D97-AF65-F5344CB8AC3E}">
        <p14:creationId xmlns:p14="http://schemas.microsoft.com/office/powerpoint/2010/main" val="417059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48EC7E-2CE0-E3EF-221E-D7235D5E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1561938"/>
            <a:ext cx="4305673" cy="3734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E958D7-B070-F577-AF31-8D95C7DC4C1B}"/>
              </a:ext>
            </a:extLst>
          </p:cNvPr>
          <p:cNvSpPr txBox="1"/>
          <p:nvPr/>
        </p:nvSpPr>
        <p:spPr>
          <a:xfrm>
            <a:off x="438150" y="2989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레시피 수정</a:t>
            </a:r>
          </a:p>
        </p:txBody>
      </p:sp>
    </p:spTree>
    <p:extLst>
      <p:ext uri="{BB962C8B-B14F-4D97-AF65-F5344CB8AC3E}">
        <p14:creationId xmlns:p14="http://schemas.microsoft.com/office/powerpoint/2010/main" val="391804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8DD07A-A14B-C659-102E-5CD1B5ED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1664817"/>
            <a:ext cx="4305673" cy="35283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2ECAAF-15B7-B72A-A4A4-2A0C8937ACE3}"/>
              </a:ext>
            </a:extLst>
          </p:cNvPr>
          <p:cNvSpPr txBox="1"/>
          <p:nvPr/>
        </p:nvSpPr>
        <p:spPr>
          <a:xfrm>
            <a:off x="438150" y="298949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레시피 확인</a:t>
            </a:r>
            <a:r>
              <a:rPr lang="en-US" altLang="ko-KR" dirty="0"/>
              <a:t>(</a:t>
            </a:r>
            <a:r>
              <a:rPr lang="ko-KR" altLang="en-US" dirty="0"/>
              <a:t>수정 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31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E75BE6-F7CD-B8C7-1588-B35730AE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34" y="483615"/>
            <a:ext cx="7628281" cy="5890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2A437F-2320-245D-350B-D3EF606503D9}"/>
              </a:ext>
            </a:extLst>
          </p:cNvPr>
          <p:cNvSpPr txBox="1"/>
          <p:nvPr/>
        </p:nvSpPr>
        <p:spPr>
          <a:xfrm>
            <a:off x="438150" y="298949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레시피 목록</a:t>
            </a:r>
            <a:r>
              <a:rPr lang="en-US" altLang="ko-KR" dirty="0"/>
              <a:t>(</a:t>
            </a:r>
            <a:r>
              <a:rPr lang="ko-KR" altLang="en-US" dirty="0"/>
              <a:t>삭제 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54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49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와이드스크린</PresentationFormat>
  <Paragraphs>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형우</dc:creator>
  <cp:lastModifiedBy>함 형우</cp:lastModifiedBy>
  <cp:revision>21</cp:revision>
  <dcterms:created xsi:type="dcterms:W3CDTF">2023-10-10T09:21:05Z</dcterms:created>
  <dcterms:modified xsi:type="dcterms:W3CDTF">2023-10-10T09:27:52Z</dcterms:modified>
</cp:coreProperties>
</file>