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1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2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1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7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4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4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3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7EAD-59A3-4D4A-830A-140060F4019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7109-2FBB-4514-829B-539D34911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각형 4"/>
          <p:cNvSpPr/>
          <p:nvPr/>
        </p:nvSpPr>
        <p:spPr>
          <a:xfrm>
            <a:off x="0" y="296255"/>
            <a:ext cx="4835769" cy="447675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Arial" charset="0"/>
              </a:rPr>
              <a:t>MVP (Minimum Viable Product)</a:t>
            </a:r>
            <a:endParaRPr lang="ko-KR" altLang="en-US" sz="2000" b="1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  <a:cs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>
          <a:xfrm>
            <a:off x="2624807" y="2591181"/>
            <a:ext cx="2460381" cy="2138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>
          <a:xfrm>
            <a:off x="6369032" y="2647743"/>
            <a:ext cx="2706565" cy="2452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/>
        </p:blipFill>
        <p:spPr>
          <a:xfrm rot="4454313" flipH="1">
            <a:off x="4802407" y="3841998"/>
            <a:ext cx="1795554" cy="15489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/>
        </p:blipFill>
        <p:spPr>
          <a:xfrm rot="15273122" flipH="1">
            <a:off x="4821763" y="1714779"/>
            <a:ext cx="1795554" cy="15489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59078" y="4729084"/>
            <a:ext cx="18975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73530" y="4729084"/>
            <a:ext cx="18975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Simulator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2439" y="1238697"/>
            <a:ext cx="3959258" cy="6525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사용자 정보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현재 위치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목적지 위치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5729" y="5558945"/>
            <a:ext cx="3470386" cy="725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차량 정보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현 위치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도착 완료 등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5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각형 4"/>
          <p:cNvSpPr/>
          <p:nvPr/>
        </p:nvSpPr>
        <p:spPr>
          <a:xfrm>
            <a:off x="0" y="296255"/>
            <a:ext cx="4835769" cy="447675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  <a:cs typeface="Arial" charset="0"/>
              </a:rPr>
              <a:t>MVP (Minimum Viable Product)</a:t>
            </a:r>
            <a:endParaRPr lang="ko-KR" altLang="en-US" sz="2000" b="1" dirty="0">
              <a:solidFill>
                <a:schemeClr val="bg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  <a:cs typeface="Arial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7"/>
          <a:stretch/>
        </p:blipFill>
        <p:spPr>
          <a:xfrm>
            <a:off x="2624807" y="2591181"/>
            <a:ext cx="2460381" cy="21386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5"/>
          <a:stretch/>
        </p:blipFill>
        <p:spPr>
          <a:xfrm>
            <a:off x="6369032" y="2647743"/>
            <a:ext cx="2706565" cy="2452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/>
        </p:blipFill>
        <p:spPr>
          <a:xfrm rot="4454313" flipH="1">
            <a:off x="4802407" y="3841998"/>
            <a:ext cx="1795554" cy="15489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/>
        </p:blipFill>
        <p:spPr>
          <a:xfrm rot="15273122" flipH="1">
            <a:off x="4821763" y="1714779"/>
            <a:ext cx="1795554" cy="15489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59078" y="4729084"/>
            <a:ext cx="18975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Web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73530" y="4729084"/>
            <a:ext cx="189756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Simulator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42439" y="1238697"/>
            <a:ext cx="3959258" cy="6525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사용자 정보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현재 위치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목적지 위치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05729" y="5558945"/>
            <a:ext cx="3470386" cy="72584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차량 정보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현 위치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도착 완료 등</a:t>
            </a:r>
            <a:r>
              <a:rPr lang="en-US" altLang="ko-KR" dirty="0" smtClean="0">
                <a:solidFill>
                  <a:schemeClr val="tx1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5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ONE 모바일고딕 Title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11</cp:revision>
  <dcterms:created xsi:type="dcterms:W3CDTF">2023-03-13T02:15:33Z</dcterms:created>
  <dcterms:modified xsi:type="dcterms:W3CDTF">2023-03-13T03:03:49Z</dcterms:modified>
</cp:coreProperties>
</file>