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20" r:id="rId2"/>
    <p:sldId id="321" r:id="rId3"/>
    <p:sldId id="323" r:id="rId4"/>
    <p:sldId id="325" r:id="rId5"/>
    <p:sldId id="326" r:id="rId6"/>
    <p:sldId id="322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3AACB8"/>
    <a:srgbClr val="009999"/>
    <a:srgbClr val="5DC2CC"/>
    <a:srgbClr val="3CB2BE"/>
    <a:srgbClr val="0E8BF2"/>
    <a:srgbClr val="0DA2DD"/>
    <a:srgbClr val="6CCFF6"/>
    <a:srgbClr val="6EBBF4"/>
    <a:srgbClr val="10A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3" autoAdjust="0"/>
    <p:restoredTop sz="96481" autoAdjust="0"/>
  </p:normalViewPr>
  <p:slideViewPr>
    <p:cSldViewPr snapToGrid="0" showGuides="1">
      <p:cViewPr varScale="1">
        <p:scale>
          <a:sx n="87" d="100"/>
          <a:sy n="87" d="100"/>
        </p:scale>
        <p:origin x="672" y="77"/>
      </p:cViewPr>
      <p:guideLst>
        <p:guide orient="horz" pos="2160"/>
        <p:guide pos="1549"/>
        <p:guide pos="3840"/>
        <p:guide pos="746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9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0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7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5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jpeg"/><Relationship Id="rId7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CE5F5-FD06-D4A4-DF98-49ED6F9A4C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8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  <p:pic>
        <p:nvPicPr>
          <p:cNvPr id="6" name="Google Shape;52;p12">
            <a:extLst>
              <a:ext uri="{FF2B5EF4-FFF2-40B4-BE49-F238E27FC236}">
                <a16:creationId xmlns:a16="http://schemas.microsoft.com/office/drawing/2014/main" id="{A94AEA5A-B09E-B9B1-F9E0-74E2846B5CA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F38E5-BE41-3FE1-D250-0875F61467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5D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50876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3A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3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11" name="Google Shape;52;p12">
            <a:extLst>
              <a:ext uri="{FF2B5EF4-FFF2-40B4-BE49-F238E27FC236}">
                <a16:creationId xmlns:a16="http://schemas.microsoft.com/office/drawing/2014/main" id="{A36B6863-9EAF-D9FF-3B9E-31F8099DFE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910D-7D7A-45FC-EE41-FB1A34639C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12" y="965109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cxnSp>
        <p:nvCxnSpPr>
          <p:cNvPr id="28" name="Google Shape;28;p8"/>
          <p:cNvCxnSpPr>
            <a:cxnSpLocks/>
          </p:cNvCxnSpPr>
          <p:nvPr/>
        </p:nvCxnSpPr>
        <p:spPr>
          <a:xfrm rot="10800000" flipH="1">
            <a:off x="0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DC2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DC2CC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DC2CC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082DEC-6F78-386B-9D23-AC74E588AD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6" r:id="rId2"/>
    <p:sldLayoutId id="2147483668" r:id="rId3"/>
    <p:sldLayoutId id="2147483678" r:id="rId4"/>
    <p:sldLayoutId id="2147483669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64698" y="1725283"/>
            <a:ext cx="10539267" cy="4251727"/>
          </a:xfrm>
          <a:prstGeom prst="roundRect">
            <a:avLst>
              <a:gd name="adj" fmla="val 8577"/>
            </a:avLst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팀 소개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(C109)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1980338"/>
            <a:ext cx="9803780" cy="39966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팀이름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알아서가겠조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팀원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황채연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팀장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	- Embedded</a:t>
            </a: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이영도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		-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Embedded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이준호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		-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Embedded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조유빈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		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 Embedded</a:t>
            </a: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박현영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		- Front-End</a:t>
            </a: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여도현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		- Back-End</a:t>
            </a:r>
          </a:p>
        </p:txBody>
      </p:sp>
    </p:spTree>
    <p:extLst>
      <p:ext uri="{BB962C8B-B14F-4D97-AF65-F5344CB8AC3E}">
        <p14:creationId xmlns:p14="http://schemas.microsoft.com/office/powerpoint/2010/main" val="348566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소개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사각형: 둥근 모서리 26"/>
          <p:cNvSpPr/>
          <p:nvPr/>
        </p:nvSpPr>
        <p:spPr>
          <a:xfrm>
            <a:off x="908781" y="1811467"/>
            <a:ext cx="10539267" cy="4366027"/>
          </a:xfrm>
          <a:prstGeom prst="roundRect">
            <a:avLst>
              <a:gd name="adj" fmla="val 8577"/>
            </a:avLst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8" y="2217073"/>
            <a:ext cx="9772822" cy="35548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아이디어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자율주행 기반 렌터카 서비스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1" latinLnBrk="0">
              <a:lnSpc>
                <a:spcPct val="150000"/>
              </a:lnSpc>
              <a:buClr>
                <a:srgbClr val="C00000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메인 기능 </a:t>
            </a: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예약한 위치로 차량 이동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/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복귀 시스템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대여 차량 위치추적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최적 경로 자율주행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70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소개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세부 사항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2919268"/>
            <a:ext cx="10539267" cy="30469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예약한 위치로 차량 이동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/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복귀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시스템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대여 가능한 차량 정보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예약 기능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차고지로 자동 복귀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lvl="0" latinLnBrk="0">
              <a:lnSpc>
                <a:spcPct val="150000"/>
              </a:lnSpc>
              <a:buClr>
                <a:srgbClr val="C00000"/>
              </a:buClr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1257300" lvl="2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85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소개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세부 사항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2925935"/>
            <a:ext cx="10539267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대여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차량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위치추적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 대여한 차량 위치 웹에 표시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렌터카 전체 차량에 대해 현재 상태 표기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대여 여부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1257300" lvl="2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29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프로젝트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소개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세부 사항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367644" y="2933670"/>
            <a:ext cx="10539267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최적 경로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자율주행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1257300" lvl="2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다익스트라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기반 최적 경로 탐색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1257300" lvl="2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교통 상황 반영한 경로 탐색 및 수정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8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사전 질문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5" y="1891685"/>
            <a:ext cx="9645627" cy="394723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1900" b="1" dirty="0">
                <a:ea typeface="삼성긴고딕OTF Medium" panose="020B0600000101010101"/>
              </a:rPr>
              <a:t>전역 경로 설정할 때 시작점과 끝점에 각각 가장 가까운 노드를 시작과 끝점으로 설정하는데</a:t>
            </a:r>
            <a:r>
              <a:rPr lang="en-US" altLang="ko-KR" sz="1900" b="1" dirty="0" smtClean="0">
                <a:ea typeface="삼성긴고딕OTF Medium" panose="020B0600000101010101"/>
              </a:rPr>
              <a:t>, </a:t>
            </a:r>
            <a:r>
              <a:rPr lang="ko-KR" altLang="en-US" sz="1900" b="1" dirty="0" smtClean="0">
                <a:ea typeface="삼성긴고딕OTF Medium" panose="020B0600000101010101"/>
              </a:rPr>
              <a:t>이때 </a:t>
            </a:r>
            <a:r>
              <a:rPr lang="ko-KR" altLang="en-US" sz="1900" b="1" dirty="0">
                <a:ea typeface="삼성긴고딕OTF Medium" panose="020B0600000101010101"/>
              </a:rPr>
              <a:t>가장 가까운 </a:t>
            </a:r>
            <a:r>
              <a:rPr lang="ko-KR" altLang="en-US" sz="1900" b="1" dirty="0" err="1">
                <a:ea typeface="삼성긴고딕OTF Medium" panose="020B0600000101010101"/>
              </a:rPr>
              <a:t>노드가아닌</a:t>
            </a:r>
            <a:r>
              <a:rPr lang="ko-KR" altLang="en-US" sz="1900" b="1" dirty="0">
                <a:ea typeface="삼성긴고딕OTF Medium" panose="020B0600000101010101"/>
              </a:rPr>
              <a:t> 링크의 포인트 까지만 경로를 설정할 수 있나요</a:t>
            </a:r>
            <a:r>
              <a:rPr lang="en-US" altLang="ko-KR" sz="1900" b="1" dirty="0" smtClean="0">
                <a:ea typeface="삼성긴고딕OTF Medium" panose="020B0600000101010101"/>
              </a:rPr>
              <a:t>?</a:t>
            </a:r>
            <a:endParaRPr lang="en-US" altLang="ko-KR" sz="1900" b="1" dirty="0">
              <a:ea typeface="삼성긴고딕OTF Medium" panose="020B0600000101010101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1900" b="1" dirty="0">
                <a:ea typeface="삼성긴고딕OTF Medium" panose="020B0600000101010101"/>
              </a:rPr>
              <a:t>U</a:t>
            </a:r>
            <a:r>
              <a:rPr lang="ko-KR" altLang="en-US" sz="1900" b="1" dirty="0">
                <a:ea typeface="삼성긴고딕OTF Medium" panose="020B0600000101010101"/>
              </a:rPr>
              <a:t>턴 </a:t>
            </a:r>
            <a:r>
              <a:rPr lang="ko-KR" altLang="en-US" sz="1900" b="1" dirty="0" smtClean="0">
                <a:ea typeface="삼성긴고딕OTF Medium" panose="020B0600000101010101"/>
              </a:rPr>
              <a:t>가능한가요</a:t>
            </a:r>
            <a:r>
              <a:rPr lang="en-US" altLang="ko-KR" sz="1900" b="1" dirty="0" smtClean="0">
                <a:ea typeface="삼성긴고딕OTF Medium" panose="020B0600000101010101"/>
              </a:rPr>
              <a:t>?</a:t>
            </a:r>
            <a:endParaRPr lang="en-US" altLang="ko-KR" sz="1900" b="1" dirty="0">
              <a:ea typeface="삼성긴고딕OTF Medium" panose="020B0600000101010101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1900" b="1" dirty="0" smtClean="0">
                <a:ea typeface="삼성긴고딕OTF Medium" panose="020B0600000101010101"/>
              </a:rPr>
              <a:t>실시간 교통정보를 반영하려면 </a:t>
            </a:r>
            <a:r>
              <a:rPr lang="en-US" altLang="ko-KR" sz="1900" b="1" dirty="0" smtClean="0">
                <a:ea typeface="삼성긴고딕OTF Medium" panose="020B0600000101010101"/>
              </a:rPr>
              <a:t>API </a:t>
            </a:r>
            <a:r>
              <a:rPr lang="ko-KR" altLang="en-US" sz="1900" b="1" dirty="0" smtClean="0">
                <a:ea typeface="삼성긴고딕OTF Medium" panose="020B0600000101010101"/>
              </a:rPr>
              <a:t>활용해야 하는지</a:t>
            </a:r>
            <a:r>
              <a:rPr lang="en-US" altLang="ko-KR" sz="1900" b="1" dirty="0" smtClean="0">
                <a:ea typeface="삼성긴고딕OTF Medium" panose="020B0600000101010101"/>
              </a:rPr>
              <a:t>, </a:t>
            </a:r>
            <a:r>
              <a:rPr lang="ko-KR" altLang="en-US" sz="1900" b="1" dirty="0" smtClean="0">
                <a:ea typeface="삼성긴고딕OTF Medium" panose="020B0600000101010101"/>
              </a:rPr>
              <a:t>그렇다면 자주 활용하는 </a:t>
            </a:r>
            <a:r>
              <a:rPr lang="en-US" altLang="ko-KR" sz="1900" b="1" dirty="0" smtClean="0">
                <a:ea typeface="삼성긴고딕OTF Medium" panose="020B0600000101010101"/>
              </a:rPr>
              <a:t>API</a:t>
            </a:r>
            <a:r>
              <a:rPr lang="ko-KR" altLang="en-US" sz="1900" b="1" dirty="0" smtClean="0">
                <a:ea typeface="삼성긴고딕OTF Medium" panose="020B0600000101010101"/>
              </a:rPr>
              <a:t>가 있을까요</a:t>
            </a:r>
            <a:r>
              <a:rPr lang="en-US" altLang="ko-KR" sz="1900" b="1" dirty="0" smtClean="0">
                <a:ea typeface="삼성긴고딕OTF Medium" panose="020B0600000101010101"/>
              </a:rPr>
              <a:t>?</a:t>
            </a:r>
          </a:p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1900" b="1" dirty="0" err="1" smtClean="0">
                <a:ea typeface="삼성긴고딕OTF Medium" panose="020B0600000101010101"/>
              </a:rPr>
              <a:t>모빌리티</a:t>
            </a:r>
            <a:r>
              <a:rPr lang="ko-KR" altLang="en-US" sz="1900" b="1" dirty="0" smtClean="0">
                <a:ea typeface="삼성긴고딕OTF Medium" panose="020B0600000101010101"/>
              </a:rPr>
              <a:t> 관련 회사에 지원할 때 어필하면 좋은 기술</a:t>
            </a:r>
            <a:r>
              <a:rPr lang="en-US" altLang="ko-KR" sz="1900" b="1" dirty="0" smtClean="0">
                <a:ea typeface="삼성긴고딕OTF Medium" panose="020B0600000101010101"/>
              </a:rPr>
              <a:t>, </a:t>
            </a:r>
            <a:r>
              <a:rPr lang="ko-KR" altLang="en-US" sz="1900" b="1" dirty="0" smtClean="0">
                <a:ea typeface="삼성긴고딕OTF Medium" panose="020B0600000101010101"/>
              </a:rPr>
              <a:t>지식</a:t>
            </a:r>
            <a:r>
              <a:rPr lang="en-US" altLang="ko-KR" sz="1900" b="1" dirty="0" smtClean="0">
                <a:ea typeface="삼성긴고딕OTF Medium" panose="020B0600000101010101"/>
              </a:rPr>
              <a:t>, </a:t>
            </a:r>
            <a:r>
              <a:rPr lang="ko-KR" altLang="en-US" sz="1900" b="1" dirty="0" smtClean="0">
                <a:ea typeface="삼성긴고딕OTF Medium" panose="020B0600000101010101"/>
              </a:rPr>
              <a:t>경험에는 어떤 것들이 있을까요</a:t>
            </a:r>
            <a:r>
              <a:rPr lang="en-US" altLang="ko-KR" sz="1900" b="1" dirty="0" smtClean="0">
                <a:ea typeface="삼성긴고딕OTF Medium" panose="020B0600000101010101"/>
              </a:rPr>
              <a:t>?</a:t>
            </a:r>
          </a:p>
          <a:p>
            <a:pPr marL="342900" lvl="0" indent="-342900" latinLnBrk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1900" b="1" dirty="0" smtClean="0">
                <a:ea typeface="삼성긴고딕OTF Medium" panose="020B0600000101010101"/>
              </a:rPr>
              <a:t>최근 자율주행 관련하여 가장 대두되는 문제</a:t>
            </a:r>
            <a:r>
              <a:rPr lang="en-US" altLang="ko-KR" sz="1900" b="1" dirty="0" smtClean="0">
                <a:ea typeface="삼성긴고딕OTF Medium" panose="020B0600000101010101"/>
              </a:rPr>
              <a:t>, </a:t>
            </a:r>
            <a:r>
              <a:rPr lang="ko-KR" altLang="en-US" sz="1900" b="1" dirty="0" smtClean="0">
                <a:ea typeface="삼성긴고딕OTF Medium" panose="020B0600000101010101"/>
              </a:rPr>
              <a:t>이슈는 무엇인가요</a:t>
            </a:r>
            <a:r>
              <a:rPr lang="en-US" altLang="ko-KR" sz="1900" b="1" dirty="0" smtClean="0">
                <a:ea typeface="삼성긴고딕OTF Medium" panose="020B0600000101010101"/>
              </a:rPr>
              <a:t>?</a:t>
            </a:r>
            <a:endParaRPr lang="en-US" altLang="ko-KR" sz="1900" b="1" dirty="0" smtClean="0">
              <a:ea typeface="삼성긴고딕OTF Medium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6319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309</Words>
  <Application>Microsoft Office PowerPoint</Application>
  <PresentationFormat>와이드스크린</PresentationFormat>
  <Paragraphs>66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Quattrocento Sans</vt:lpstr>
      <vt:lpstr>Arial</vt:lpstr>
      <vt:lpstr>Wingdings</vt:lpstr>
      <vt:lpstr>삼성긴고딕OTF Regular</vt:lpstr>
      <vt:lpstr>맑은 고딕</vt:lpstr>
      <vt:lpstr>삼성긴고딕OTF Medium</vt:lpstr>
      <vt:lpstr>Office 테마</vt:lpstr>
      <vt:lpstr>팀 소개(C109)</vt:lpstr>
      <vt:lpstr>프로젝트 소개</vt:lpstr>
      <vt:lpstr>프로젝트 소개 - 세부 사항</vt:lpstr>
      <vt:lpstr>프로젝트 소개 - 세부 사항</vt:lpstr>
      <vt:lpstr>프로젝트 소개 - 세부 사항</vt:lpstr>
      <vt:lpstr>사전 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86</cp:revision>
  <dcterms:created xsi:type="dcterms:W3CDTF">2020-12-09T04:38:54Z</dcterms:created>
  <dcterms:modified xsi:type="dcterms:W3CDTF">2023-03-17T05:48:13Z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