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4975-2728-B19C-9103-DCF60EB2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538AD-EC05-6808-176D-40BF4015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8B306-773B-71FD-1D0E-3CC22AF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D86-4292-B636-F4F9-6BEC5B9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68F07-9FCA-0FCC-185E-962E798E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48C1-9EE8-611D-CC5A-A184612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7730-D452-7906-8665-4E87F3DE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CCE2B-278C-A3BD-E9CB-1AE29F9B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951F1-F7DE-0455-92EB-14C6593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44E72-6C41-5083-B38F-A784E84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5258B7-C001-08DC-B827-C6D9A3D03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24287-AE66-1701-4FEE-036FB98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9F598-2FF3-CD53-FDF3-5FE88546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5C3FE-6348-A724-F73F-AED16552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87FC1-30E6-1AB1-81F9-A0ACCF7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0EC-0684-E8D0-4B1B-EB66CF5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81BF1-E8B8-0840-B75A-46DC013A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C854-2531-8BD2-5E4E-2CDE932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0B832-80E0-380D-A315-8D6433A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262DB-1583-D97E-342B-655465D4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70DF-7301-1821-BD0F-55AEDCD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2084D-A452-52F2-6518-F1FA58FA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FA9D6-9A20-3614-D80D-02777CB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F64D0-8E05-CFA7-122E-F291A9A5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03660-7DCC-18CB-6F08-2529311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2C00-55B9-93F9-6EA4-41398E8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CC31-CD94-3567-8910-585BBB3EE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B08E6-73E3-9DC8-A287-4A971456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E0FB0-9D35-E383-FF5C-144E647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60C80-3E02-9DA3-CAA6-68C6739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90F6-02F9-3BB9-86BB-60C4343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FFF9-766A-647C-45F7-AE4902BC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D9BB4-B4F5-4E16-DD98-A3856165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4B907-79D5-4B5F-C645-3F377EF5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C4B1A-3DEE-26DC-3496-A0D8B0C4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662FC-8691-9C08-7A33-D071F3D9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5AD58-D4DF-0414-328B-D818DEE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6B6A-44DB-D105-EE15-EA6A0007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5C292-DB34-F9E8-91AF-C98E78E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18DE7-342F-3CF5-BAC0-FD1A6C5C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DB6D3-8382-2245-54ED-5608CAA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EF698-AA71-D9B6-7551-F3BD9B8B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61BCF-BDEE-F664-4457-89C2EC5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00ACE8-3A99-CEE0-D84C-9D9B22E6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64560-E770-42BD-0523-E2F6E034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A30C6-D54F-2F3B-C41E-4B38D9B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0DB1-CFB9-9F5C-2636-C21DCE1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D0A5-F293-B3C4-64BE-E564324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D4660-8074-003C-9718-B9AE91177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A5C3D-9BEA-BA9B-F827-D37DB44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AF5B8-05DF-56F3-66BA-2C785842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88DCB-E545-4F08-2226-10142D79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8BDA-3E8F-242D-3046-73A45E4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F1854-C174-3329-07D1-F0C7BCD0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58ADF-50CE-56EC-3FE2-CE12DA2A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B2052-5B43-6369-3BD3-338C422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4DE8E-8DF4-7B25-B590-35FD06DA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59161-042A-C507-AFFB-3212F61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91858-6812-9B73-73E4-F0A9ACC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9992C-E120-B411-0A21-CCC2EBC1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C4DF-57A2-7B51-39CD-62468F24E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43836-E7E2-48DF-AF17-C420969797F5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42CD7-D5AE-8567-EA88-FD569794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389FC-6004-8750-1034-14F2B5C5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17EDCA-67A3-2E4F-7174-3C24A2620D3B}"/>
              </a:ext>
            </a:extLst>
          </p:cNvPr>
          <p:cNvSpPr/>
          <p:nvPr/>
        </p:nvSpPr>
        <p:spPr>
          <a:xfrm>
            <a:off x="4614025" y="851129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16E241-C517-455C-09F0-E3865436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1420812"/>
            <a:ext cx="2247900" cy="3000375"/>
          </a:xfrm>
          <a:prstGeom prst="rect">
            <a:avLst/>
          </a:prstGeom>
        </p:spPr>
      </p:pic>
      <p:pic>
        <p:nvPicPr>
          <p:cNvPr id="6" name="그림 5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06C707-E161-FDF1-A2A1-133BADBF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4" y="1405370"/>
            <a:ext cx="2247900" cy="3000375"/>
          </a:xfrm>
          <a:prstGeom prst="rect">
            <a:avLst/>
          </a:prstGeom>
        </p:spPr>
      </p:pic>
      <p:pic>
        <p:nvPicPr>
          <p:cNvPr id="8" name="그림 7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AC7B98-CEEE-4B9D-C5E0-0F5798EBBB6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7515513" y="3273180"/>
            <a:ext cx="375949" cy="113256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407BA07-4939-44FB-227F-B9D8E896F8AC}"/>
              </a:ext>
            </a:extLst>
          </p:cNvPr>
          <p:cNvSpPr/>
          <p:nvPr/>
        </p:nvSpPr>
        <p:spPr>
          <a:xfrm>
            <a:off x="5962655" y="2537951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9EBF15-F1E4-24B8-1117-C1C1D02A9A4B}"/>
              </a:ext>
            </a:extLst>
          </p:cNvPr>
          <p:cNvSpPr/>
          <p:nvPr/>
        </p:nvSpPr>
        <p:spPr>
          <a:xfrm>
            <a:off x="6477005" y="2509373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09CF2CDD-82E7-4C95-E5E5-6A997CB0A961}"/>
              </a:ext>
            </a:extLst>
          </p:cNvPr>
          <p:cNvSpPr/>
          <p:nvPr/>
        </p:nvSpPr>
        <p:spPr>
          <a:xfrm rot="-2700000">
            <a:off x="6241260" y="2662240"/>
            <a:ext cx="276225" cy="276225"/>
          </a:xfrm>
          <a:prstGeom prst="arc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48125-7178-B668-9325-4C2E1F7B157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91325" y="2605031"/>
            <a:ext cx="158613" cy="6150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C99921-9BBB-ACCC-037B-1C78C1AA7945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848350" y="2635781"/>
            <a:ext cx="114305" cy="5933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77E57-4D66-E913-E328-246968B9BB72}"/>
              </a:ext>
            </a:extLst>
          </p:cNvPr>
          <p:cNvSpPr/>
          <p:nvPr/>
        </p:nvSpPr>
        <p:spPr>
          <a:xfrm>
            <a:off x="8385271" y="851128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BF0B87-1A7C-BB69-EF6A-F6C87D07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60" y="1405369"/>
            <a:ext cx="2247900" cy="3000375"/>
          </a:xfrm>
          <a:prstGeom prst="rect">
            <a:avLst/>
          </a:prstGeom>
        </p:spPr>
      </p:pic>
      <p:pic>
        <p:nvPicPr>
          <p:cNvPr id="22" name="그림 21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439DFB-FE68-6268-4C24-EFD6D0CB4C3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11286759" y="3273179"/>
            <a:ext cx="375949" cy="113256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1DACDA8-F0FB-999C-E69C-E22A264D86CA}"/>
              </a:ext>
            </a:extLst>
          </p:cNvPr>
          <p:cNvSpPr/>
          <p:nvPr/>
        </p:nvSpPr>
        <p:spPr>
          <a:xfrm>
            <a:off x="9733901" y="2537950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532E95-C716-0570-8ED3-7F1D67637562}"/>
              </a:ext>
            </a:extLst>
          </p:cNvPr>
          <p:cNvSpPr/>
          <p:nvPr/>
        </p:nvSpPr>
        <p:spPr>
          <a:xfrm>
            <a:off x="10248251" y="2509372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72A4A4BB-A090-441E-112D-C455CC9ED257}"/>
              </a:ext>
            </a:extLst>
          </p:cNvPr>
          <p:cNvSpPr/>
          <p:nvPr/>
        </p:nvSpPr>
        <p:spPr>
          <a:xfrm rot="-2700000">
            <a:off x="10012506" y="2662239"/>
            <a:ext cx="276225" cy="276225"/>
          </a:xfrm>
          <a:prstGeom prst="arc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822706-2E1C-41C6-6AF7-0213E4D1605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0562571" y="2605030"/>
            <a:ext cx="158613" cy="61502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EE032D-4E27-8852-79F9-EC8375669F0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9619596" y="2635780"/>
            <a:ext cx="114305" cy="59330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6541F6BF-FCA4-EB5A-3352-2D427E2D3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55" y="3295655"/>
            <a:ext cx="1910483" cy="19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Dohyeon Yeo</dc:creator>
  <cp:lastModifiedBy>Dohyeon Yeo</cp:lastModifiedBy>
  <cp:revision>3</cp:revision>
  <dcterms:created xsi:type="dcterms:W3CDTF">2025-04-16T05:49:12Z</dcterms:created>
  <dcterms:modified xsi:type="dcterms:W3CDTF">2025-04-24T14:24:01Z</dcterms:modified>
</cp:coreProperties>
</file>