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9" r:id="rId3"/>
    <p:sldId id="258" r:id="rId4"/>
    <p:sldId id="293" r:id="rId5"/>
    <p:sldId id="294" r:id="rId6"/>
    <p:sldId id="281" r:id="rId7"/>
    <p:sldId id="282" r:id="rId8"/>
    <p:sldId id="278" r:id="rId9"/>
    <p:sldId id="290" r:id="rId10"/>
    <p:sldId id="284" r:id="rId11"/>
    <p:sldId id="285" r:id="rId12"/>
    <p:sldId id="291" r:id="rId13"/>
    <p:sldId id="286" r:id="rId14"/>
    <p:sldId id="28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D079-0439-4045-950F-325A6F00901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EB63-F3E8-4ACE-9A64-BD3FB297D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442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D079-0439-4045-950F-325A6F00901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EB63-F3E8-4ACE-9A64-BD3FB297D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16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D079-0439-4045-950F-325A6F00901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EB63-F3E8-4ACE-9A64-BD3FB297D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6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D079-0439-4045-950F-325A6F00901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EB63-F3E8-4ACE-9A64-BD3FB297D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17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D079-0439-4045-950F-325A6F00901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EB63-F3E8-4ACE-9A64-BD3FB297D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80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D079-0439-4045-950F-325A6F00901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EB63-F3E8-4ACE-9A64-BD3FB297D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91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D079-0439-4045-950F-325A6F00901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EB63-F3E8-4ACE-9A64-BD3FB297D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94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D079-0439-4045-950F-325A6F00901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EB63-F3E8-4ACE-9A64-BD3FB297D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72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D079-0439-4045-950F-325A6F00901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EB63-F3E8-4ACE-9A64-BD3FB297D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16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D079-0439-4045-950F-325A6F00901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EB63-F3E8-4ACE-9A64-BD3FB297D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55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D079-0439-4045-950F-325A6F00901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EB63-F3E8-4ACE-9A64-BD3FB297D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74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ED079-0439-4045-950F-325A6F00901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EEB63-F3E8-4ACE-9A64-BD3FB297D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45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75" y="0"/>
            <a:ext cx="3099371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584" y="0"/>
            <a:ext cx="3099371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949077" y="4939862"/>
            <a:ext cx="2570371" cy="7672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304691" y="3541986"/>
            <a:ext cx="2701158" cy="1629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474488" y="3095297"/>
            <a:ext cx="531361" cy="3783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098131" y="4141077"/>
            <a:ext cx="988876" cy="630622"/>
          </a:xfrm>
          <a:prstGeom prst="wedgeRoundRectCallout">
            <a:avLst>
              <a:gd name="adj1" fmla="val -34043"/>
              <a:gd name="adj2" fmla="val 80754"/>
              <a:gd name="adj3" fmla="val 16667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139599" y="4271722"/>
            <a:ext cx="150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9474487" y="1902373"/>
            <a:ext cx="2465265" cy="840827"/>
            <a:chOff x="10005849" y="1933901"/>
            <a:chExt cx="1581806" cy="840827"/>
          </a:xfrm>
        </p:grpSpPr>
        <p:sp>
          <p:nvSpPr>
            <p:cNvPr id="12" name="모서리가 둥근 사각형 설명선 11"/>
            <p:cNvSpPr/>
            <p:nvPr/>
          </p:nvSpPr>
          <p:spPr>
            <a:xfrm>
              <a:off x="10005849" y="1933901"/>
              <a:ext cx="1534510" cy="840827"/>
            </a:xfrm>
            <a:prstGeom prst="wedgeRoundRectCallout">
              <a:avLst>
                <a:gd name="adj1" fmla="val -34043"/>
                <a:gd name="adj2" fmla="val 80754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084676" y="2031150"/>
              <a:ext cx="15029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청인과</a:t>
              </a:r>
              <a:r>
                <a:rPr lang="ko-KR" altLang="en-US" dirty="0" smtClean="0"/>
                <a:t> 농인 서비스 설명</a:t>
              </a:r>
              <a:endParaRPr lang="ko-KR" altLang="en-US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741026" y="5677649"/>
            <a:ext cx="2927858" cy="1020579"/>
            <a:chOff x="10005849" y="1933901"/>
            <a:chExt cx="1581806" cy="1020579"/>
          </a:xfrm>
        </p:grpSpPr>
        <p:sp>
          <p:nvSpPr>
            <p:cNvPr id="16" name="모서리가 둥근 사각형 설명선 15"/>
            <p:cNvSpPr/>
            <p:nvPr/>
          </p:nvSpPr>
          <p:spPr>
            <a:xfrm>
              <a:off x="10005849" y="1933901"/>
              <a:ext cx="1534510" cy="840827"/>
            </a:xfrm>
            <a:prstGeom prst="wedgeRoundRectCallout">
              <a:avLst>
                <a:gd name="adj1" fmla="val -34922"/>
                <a:gd name="adj2" fmla="val -100496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084676" y="2031150"/>
              <a:ext cx="15029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서비스를 이용하기 전에 필요한 정보 입력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711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75" y="2"/>
            <a:ext cx="3099369" cy="68579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38" y="5"/>
            <a:ext cx="3099369" cy="685799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0841" y="1271751"/>
            <a:ext cx="1397875" cy="10825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291144" y="1429408"/>
            <a:ext cx="451945" cy="357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291145" y="3415861"/>
            <a:ext cx="451944" cy="331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711559" y="4288222"/>
            <a:ext cx="336331" cy="367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225862" y="5176345"/>
            <a:ext cx="2895600" cy="5202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39406" y="2743869"/>
            <a:ext cx="2283077" cy="465334"/>
            <a:chOff x="10005851" y="1933900"/>
            <a:chExt cx="1438307" cy="840827"/>
          </a:xfrm>
        </p:grpSpPr>
        <p:sp>
          <p:nvSpPr>
            <p:cNvPr id="16" name="모서리가 둥근 사각형 설명선 15"/>
            <p:cNvSpPr/>
            <p:nvPr/>
          </p:nvSpPr>
          <p:spPr>
            <a:xfrm>
              <a:off x="10005851" y="1933900"/>
              <a:ext cx="1438307" cy="840827"/>
            </a:xfrm>
            <a:prstGeom prst="wedgeRoundRectCallout">
              <a:avLst>
                <a:gd name="adj1" fmla="val 35545"/>
                <a:gd name="adj2" fmla="val -138166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029948" y="2006161"/>
              <a:ext cx="1414208" cy="66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연습 페이지로 이동</a:t>
              </a:r>
              <a:endParaRPr lang="en-US" altLang="ko-KR" dirty="0" smtClean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9427778" y="420165"/>
            <a:ext cx="2283077" cy="1061793"/>
            <a:chOff x="10005851" y="1933900"/>
            <a:chExt cx="1438307" cy="1240137"/>
          </a:xfrm>
        </p:grpSpPr>
        <p:sp>
          <p:nvSpPr>
            <p:cNvPr id="21" name="모서리가 둥근 사각형 설명선 20"/>
            <p:cNvSpPr/>
            <p:nvPr/>
          </p:nvSpPr>
          <p:spPr>
            <a:xfrm>
              <a:off x="10005851" y="1933900"/>
              <a:ext cx="1438307" cy="840827"/>
            </a:xfrm>
            <a:prstGeom prst="wedgeRoundRectCallout">
              <a:avLst>
                <a:gd name="adj1" fmla="val -36731"/>
                <a:gd name="adj2" fmla="val 98994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029948" y="2006161"/>
              <a:ext cx="1414208" cy="1167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발음 연습을 도와줄 유튜브 영상 확인</a:t>
              </a:r>
              <a:endParaRPr lang="en-US" altLang="ko-KR" dirty="0" smtClean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9517116" y="2373731"/>
            <a:ext cx="1769531" cy="719908"/>
            <a:chOff x="10005851" y="1933900"/>
            <a:chExt cx="1438307" cy="840827"/>
          </a:xfrm>
        </p:grpSpPr>
        <p:sp>
          <p:nvSpPr>
            <p:cNvPr id="24" name="모서리가 둥근 사각형 설명선 23"/>
            <p:cNvSpPr/>
            <p:nvPr/>
          </p:nvSpPr>
          <p:spPr>
            <a:xfrm>
              <a:off x="10005851" y="1933900"/>
              <a:ext cx="1438307" cy="840827"/>
            </a:xfrm>
            <a:prstGeom prst="wedgeRoundRectCallout">
              <a:avLst>
                <a:gd name="adj1" fmla="val -40295"/>
                <a:gd name="adj2" fmla="val 91694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029948" y="2006161"/>
              <a:ext cx="1414208" cy="754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발음의 </a:t>
              </a:r>
              <a:r>
                <a:rPr lang="ko-KR" altLang="en-US" dirty="0" err="1" smtClean="0"/>
                <a:t>조음법</a:t>
              </a:r>
              <a:r>
                <a:rPr lang="ko-KR" altLang="en-US" dirty="0" smtClean="0"/>
                <a:t> 설명 확인</a:t>
              </a:r>
              <a:endParaRPr lang="en-US" altLang="ko-KR" dirty="0" smtClean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9953298" y="3439586"/>
            <a:ext cx="2091557" cy="719908"/>
            <a:chOff x="10005851" y="1933900"/>
            <a:chExt cx="1438307" cy="840827"/>
          </a:xfrm>
        </p:grpSpPr>
        <p:sp>
          <p:nvSpPr>
            <p:cNvPr id="27" name="모서리가 둥근 사각형 설명선 26"/>
            <p:cNvSpPr/>
            <p:nvPr/>
          </p:nvSpPr>
          <p:spPr>
            <a:xfrm>
              <a:off x="10005851" y="1933900"/>
              <a:ext cx="1438307" cy="840827"/>
            </a:xfrm>
            <a:prstGeom prst="wedgeRoundRectCallout">
              <a:avLst>
                <a:gd name="adj1" fmla="val -42077"/>
                <a:gd name="adj2" fmla="val 80014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29948" y="2006161"/>
              <a:ext cx="1414208" cy="754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다음 연습할 발음으로 이동</a:t>
              </a:r>
              <a:endParaRPr lang="en-US" altLang="ko-KR" dirty="0" smtClean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128739" y="4288222"/>
            <a:ext cx="3082172" cy="985199"/>
            <a:chOff x="10005851" y="1933900"/>
            <a:chExt cx="1438307" cy="1150678"/>
          </a:xfrm>
        </p:grpSpPr>
        <p:sp>
          <p:nvSpPr>
            <p:cNvPr id="33" name="모서리가 둥근 사각형 설명선 32"/>
            <p:cNvSpPr/>
            <p:nvPr/>
          </p:nvSpPr>
          <p:spPr>
            <a:xfrm>
              <a:off x="10005851" y="1933900"/>
              <a:ext cx="1438307" cy="840827"/>
            </a:xfrm>
            <a:prstGeom prst="wedgeRoundRectCallout">
              <a:avLst>
                <a:gd name="adj1" fmla="val 39366"/>
                <a:gd name="adj2" fmla="val 77094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029948" y="2006161"/>
              <a:ext cx="1414208" cy="1078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발화된 목소리를 확인하고</a:t>
              </a:r>
              <a:r>
                <a:rPr lang="en-US" altLang="ko-KR" dirty="0" smtClean="0"/>
                <a:t>,</a:t>
              </a:r>
              <a:r>
                <a:rPr lang="ko-KR" altLang="en-US" dirty="0" smtClean="0"/>
                <a:t> 성공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실패 확인</a:t>
              </a:r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0697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75" y="2"/>
            <a:ext cx="3099369" cy="68579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38" y="2"/>
            <a:ext cx="3099369" cy="685799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52359" y="1261240"/>
            <a:ext cx="1393213" cy="11035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588467" y="4708635"/>
            <a:ext cx="2144110" cy="441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88469" y="5630916"/>
            <a:ext cx="2144110" cy="454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384075" y="6011917"/>
            <a:ext cx="1714959" cy="3665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110837" y="5812221"/>
            <a:ext cx="477629" cy="4217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48147" y="5223643"/>
            <a:ext cx="2769635" cy="788275"/>
            <a:chOff x="10005851" y="1933900"/>
            <a:chExt cx="1438988" cy="1333256"/>
          </a:xfrm>
        </p:grpSpPr>
        <p:sp>
          <p:nvSpPr>
            <p:cNvPr id="14" name="모서리가 둥근 사각형 설명선 13"/>
            <p:cNvSpPr/>
            <p:nvPr/>
          </p:nvSpPr>
          <p:spPr>
            <a:xfrm>
              <a:off x="10005851" y="1933900"/>
              <a:ext cx="1438307" cy="840827"/>
            </a:xfrm>
            <a:prstGeom prst="wedgeRoundRectCallout">
              <a:avLst>
                <a:gd name="adj1" fmla="val 42555"/>
                <a:gd name="adj2" fmla="val 119290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030631" y="2032237"/>
              <a:ext cx="1414208" cy="1234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1. </a:t>
              </a:r>
              <a:r>
                <a:rPr lang="ko-KR" altLang="en-US" dirty="0" smtClean="0"/>
                <a:t>연습할 단어 추가하기</a:t>
              </a:r>
              <a:endParaRPr lang="en-US" altLang="ko-KR" dirty="0" smtClean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041675" y="2697580"/>
            <a:ext cx="2742049" cy="824265"/>
            <a:chOff x="10005851" y="1933900"/>
            <a:chExt cx="1438307" cy="1342860"/>
          </a:xfrm>
        </p:grpSpPr>
        <p:sp>
          <p:nvSpPr>
            <p:cNvPr id="17" name="모서리가 둥근 사각형 설명선 16"/>
            <p:cNvSpPr/>
            <p:nvPr/>
          </p:nvSpPr>
          <p:spPr>
            <a:xfrm>
              <a:off x="10005851" y="1933900"/>
              <a:ext cx="1438307" cy="840827"/>
            </a:xfrm>
            <a:prstGeom prst="wedgeRoundRectCallout">
              <a:avLst>
                <a:gd name="adj1" fmla="val 40870"/>
                <a:gd name="adj2" fmla="val -131485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029950" y="2041840"/>
              <a:ext cx="1414208" cy="1234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2. </a:t>
              </a:r>
              <a:r>
                <a:rPr lang="ko-KR" altLang="en-US" dirty="0" smtClean="0"/>
                <a:t>추가된 단어 연습하기</a:t>
              </a:r>
              <a:endParaRPr lang="en-US" altLang="ko-KR" dirty="0" smtClean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8839181" y="3521846"/>
            <a:ext cx="3121591" cy="863665"/>
            <a:chOff x="10005851" y="1933900"/>
            <a:chExt cx="1438307" cy="840829"/>
          </a:xfrm>
        </p:grpSpPr>
        <p:sp>
          <p:nvSpPr>
            <p:cNvPr id="20" name="모서리가 둥근 사각형 설명선 19"/>
            <p:cNvSpPr/>
            <p:nvPr/>
          </p:nvSpPr>
          <p:spPr>
            <a:xfrm>
              <a:off x="10005851" y="1933900"/>
              <a:ext cx="1438307" cy="840829"/>
            </a:xfrm>
            <a:prstGeom prst="wedgeRoundRectCallout">
              <a:avLst>
                <a:gd name="adj1" fmla="val -38475"/>
                <a:gd name="adj2" fmla="val 89351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029950" y="2041840"/>
              <a:ext cx="1414208" cy="629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r>
                <a:rPr lang="en-US" altLang="ko-KR" dirty="0" smtClean="0"/>
                <a:t>. </a:t>
              </a:r>
              <a:r>
                <a:rPr lang="ko-KR" altLang="en-US" dirty="0" smtClean="0"/>
                <a:t>발화된 발음을 확인하고 원래 발음 방법과 비교</a:t>
              </a:r>
              <a:endParaRPr lang="en-US" altLang="ko-KR" dirty="0" smtClean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524696" y="5014319"/>
            <a:ext cx="2267912" cy="778681"/>
            <a:chOff x="10005851" y="1933900"/>
            <a:chExt cx="1438307" cy="840829"/>
          </a:xfrm>
        </p:grpSpPr>
        <p:sp>
          <p:nvSpPr>
            <p:cNvPr id="23" name="모서리가 둥근 사각형 설명선 22"/>
            <p:cNvSpPr/>
            <p:nvPr/>
          </p:nvSpPr>
          <p:spPr>
            <a:xfrm>
              <a:off x="10005851" y="1933900"/>
              <a:ext cx="1438307" cy="840829"/>
            </a:xfrm>
            <a:prstGeom prst="wedgeRoundRectCallout">
              <a:avLst>
                <a:gd name="adj1" fmla="val -62240"/>
                <a:gd name="adj2" fmla="val 39410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029950" y="2041840"/>
              <a:ext cx="1414208" cy="697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단어 목록 페이지로 이동</a:t>
              </a:r>
              <a:endParaRPr lang="en-US" altLang="ko-KR" dirty="0" smtClean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952106" y="4929352"/>
            <a:ext cx="2513544" cy="597178"/>
            <a:chOff x="10005851" y="1933900"/>
            <a:chExt cx="1438307" cy="840829"/>
          </a:xfrm>
        </p:grpSpPr>
        <p:sp>
          <p:nvSpPr>
            <p:cNvPr id="26" name="모서리가 둥근 사각형 설명선 25"/>
            <p:cNvSpPr/>
            <p:nvPr/>
          </p:nvSpPr>
          <p:spPr>
            <a:xfrm>
              <a:off x="10005851" y="1933900"/>
              <a:ext cx="1438307" cy="840829"/>
            </a:xfrm>
            <a:prstGeom prst="wedgeRoundRectCallout">
              <a:avLst>
                <a:gd name="adj1" fmla="val 40643"/>
                <a:gd name="adj2" fmla="val 106155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029950" y="2041840"/>
              <a:ext cx="1414208" cy="520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r>
                <a:rPr lang="en-US" altLang="ko-KR" dirty="0" smtClean="0"/>
                <a:t>. </a:t>
              </a:r>
              <a:r>
                <a:rPr lang="ko-KR" altLang="en-US" dirty="0" smtClean="0"/>
                <a:t>다른 단어 연습하기</a:t>
              </a:r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569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75" y="2"/>
            <a:ext cx="3099368" cy="68579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38" y="2"/>
            <a:ext cx="3099368" cy="685799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702675" y="2585544"/>
            <a:ext cx="3099368" cy="11456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588467" y="4708635"/>
            <a:ext cx="2144110" cy="441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88469" y="5630916"/>
            <a:ext cx="2144110" cy="454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384075" y="6011917"/>
            <a:ext cx="1714959" cy="3665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110837" y="5812221"/>
            <a:ext cx="477629" cy="4217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8839181" y="3521846"/>
            <a:ext cx="3121591" cy="863665"/>
            <a:chOff x="10005851" y="1933900"/>
            <a:chExt cx="1438307" cy="840829"/>
          </a:xfrm>
        </p:grpSpPr>
        <p:sp>
          <p:nvSpPr>
            <p:cNvPr id="13" name="모서리가 둥근 사각형 설명선 12"/>
            <p:cNvSpPr/>
            <p:nvPr/>
          </p:nvSpPr>
          <p:spPr>
            <a:xfrm>
              <a:off x="10005851" y="1933900"/>
              <a:ext cx="1438307" cy="840829"/>
            </a:xfrm>
            <a:prstGeom prst="wedgeRoundRectCallout">
              <a:avLst>
                <a:gd name="adj1" fmla="val -38475"/>
                <a:gd name="adj2" fmla="val 89351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029950" y="2041840"/>
              <a:ext cx="1414208" cy="629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3. </a:t>
              </a:r>
              <a:r>
                <a:rPr lang="ko-KR" altLang="en-US" dirty="0" smtClean="0"/>
                <a:t>발화된 발음을 확인하고 원래 발음 방법과 비교</a:t>
              </a:r>
              <a:endParaRPr lang="en-US" altLang="ko-KR" dirty="0" smtClean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9524696" y="5014319"/>
            <a:ext cx="2267912" cy="778681"/>
            <a:chOff x="10005851" y="1933900"/>
            <a:chExt cx="1438307" cy="840829"/>
          </a:xfrm>
        </p:grpSpPr>
        <p:sp>
          <p:nvSpPr>
            <p:cNvPr id="16" name="모서리가 둥근 사각형 설명선 15"/>
            <p:cNvSpPr/>
            <p:nvPr/>
          </p:nvSpPr>
          <p:spPr>
            <a:xfrm>
              <a:off x="10005851" y="1933900"/>
              <a:ext cx="1438307" cy="840829"/>
            </a:xfrm>
            <a:prstGeom prst="wedgeRoundRectCallout">
              <a:avLst>
                <a:gd name="adj1" fmla="val -62240"/>
                <a:gd name="adj2" fmla="val 39410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029950" y="2041840"/>
              <a:ext cx="1414208" cy="697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문장 목록 페이지로 이동</a:t>
              </a:r>
              <a:endParaRPr lang="en-US" altLang="ko-KR" dirty="0" smtClean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952106" y="4929352"/>
            <a:ext cx="2513544" cy="597178"/>
            <a:chOff x="10005851" y="1933900"/>
            <a:chExt cx="1438307" cy="840829"/>
          </a:xfrm>
        </p:grpSpPr>
        <p:sp>
          <p:nvSpPr>
            <p:cNvPr id="19" name="모서리가 둥근 사각형 설명선 18"/>
            <p:cNvSpPr/>
            <p:nvPr/>
          </p:nvSpPr>
          <p:spPr>
            <a:xfrm>
              <a:off x="10005851" y="1933900"/>
              <a:ext cx="1438307" cy="840829"/>
            </a:xfrm>
            <a:prstGeom prst="wedgeRoundRectCallout">
              <a:avLst>
                <a:gd name="adj1" fmla="val 40643"/>
                <a:gd name="adj2" fmla="val 106155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29950" y="2041840"/>
              <a:ext cx="1414208" cy="520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r>
                <a:rPr lang="en-US" altLang="ko-KR" dirty="0" smtClean="0"/>
                <a:t>. </a:t>
              </a:r>
              <a:r>
                <a:rPr lang="ko-KR" altLang="en-US" dirty="0" smtClean="0"/>
                <a:t>다른 문장 연습하기</a:t>
              </a:r>
              <a:endParaRPr lang="en-US" altLang="ko-KR" dirty="0" smtClean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48147" y="5223643"/>
            <a:ext cx="2769635" cy="497131"/>
            <a:chOff x="10005851" y="1933900"/>
            <a:chExt cx="1438988" cy="840827"/>
          </a:xfrm>
        </p:grpSpPr>
        <p:sp>
          <p:nvSpPr>
            <p:cNvPr id="22" name="모서리가 둥근 사각형 설명선 21"/>
            <p:cNvSpPr/>
            <p:nvPr/>
          </p:nvSpPr>
          <p:spPr>
            <a:xfrm>
              <a:off x="10005851" y="1933900"/>
              <a:ext cx="1438307" cy="840827"/>
            </a:xfrm>
            <a:prstGeom prst="wedgeRoundRectCallout">
              <a:avLst>
                <a:gd name="adj1" fmla="val 42555"/>
                <a:gd name="adj2" fmla="val 119290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030631" y="2032237"/>
              <a:ext cx="1414208" cy="62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1. </a:t>
              </a:r>
              <a:r>
                <a:rPr lang="ko-KR" altLang="en-US" dirty="0" smtClean="0"/>
                <a:t>연습할 문장 추가하기</a:t>
              </a:r>
              <a:endParaRPr lang="en-US" altLang="ko-KR" dirty="0" smtClean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99505" y="1708632"/>
            <a:ext cx="2742049" cy="516111"/>
            <a:chOff x="10005851" y="1933900"/>
            <a:chExt cx="1438307" cy="840828"/>
          </a:xfrm>
        </p:grpSpPr>
        <p:sp>
          <p:nvSpPr>
            <p:cNvPr id="25" name="모서리가 둥근 사각형 설명선 24"/>
            <p:cNvSpPr/>
            <p:nvPr/>
          </p:nvSpPr>
          <p:spPr>
            <a:xfrm>
              <a:off x="10005851" y="1933900"/>
              <a:ext cx="1438307" cy="840828"/>
            </a:xfrm>
            <a:prstGeom prst="wedgeRoundRectCallout">
              <a:avLst>
                <a:gd name="adj1" fmla="val 39720"/>
                <a:gd name="adj2" fmla="val 133253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029950" y="2041840"/>
              <a:ext cx="1414208" cy="601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2. </a:t>
              </a:r>
              <a:r>
                <a:rPr lang="ko-KR" altLang="en-US" dirty="0" smtClean="0"/>
                <a:t>추가된 문장 연습하기</a:t>
              </a:r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8895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75" y="2"/>
            <a:ext cx="3099369" cy="68579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38" y="2"/>
            <a:ext cx="3099369" cy="685799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836276" y="2858814"/>
            <a:ext cx="872358" cy="283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827172" y="2385850"/>
            <a:ext cx="315312" cy="325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259613" y="4884681"/>
            <a:ext cx="840827" cy="4020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5276193" y="2711670"/>
            <a:ext cx="1492469" cy="630620"/>
          </a:xfrm>
          <a:prstGeom prst="rightArrow">
            <a:avLst>
              <a:gd name="adj1" fmla="val 30000"/>
              <a:gd name="adj2" fmla="val 68333"/>
            </a:avLst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547894" y="1689937"/>
            <a:ext cx="2742049" cy="1168877"/>
            <a:chOff x="10005851" y="1933900"/>
            <a:chExt cx="1438307" cy="1160917"/>
          </a:xfrm>
        </p:grpSpPr>
        <p:sp>
          <p:nvSpPr>
            <p:cNvPr id="12" name="모서리가 둥근 사각형 설명선 11"/>
            <p:cNvSpPr/>
            <p:nvPr/>
          </p:nvSpPr>
          <p:spPr>
            <a:xfrm>
              <a:off x="10005851" y="1933900"/>
              <a:ext cx="1438307" cy="840828"/>
            </a:xfrm>
            <a:prstGeom prst="wedgeRoundRectCallout">
              <a:avLst>
                <a:gd name="adj1" fmla="val 41636"/>
                <a:gd name="adj2" fmla="val 87612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029950" y="2041840"/>
              <a:ext cx="1414208" cy="1052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TTS</a:t>
              </a:r>
              <a:r>
                <a:rPr lang="ko-KR" altLang="en-US" dirty="0" smtClean="0"/>
                <a:t>에 활용될 목소리 조회 및 선택</a:t>
              </a:r>
              <a:endParaRPr lang="en-US" altLang="ko-KR" dirty="0" smtClean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937977" y="4125706"/>
            <a:ext cx="2742049" cy="488335"/>
            <a:chOff x="10005851" y="1933900"/>
            <a:chExt cx="1438307" cy="840828"/>
          </a:xfrm>
        </p:grpSpPr>
        <p:sp>
          <p:nvSpPr>
            <p:cNvPr id="15" name="모서리가 둥근 사각형 설명선 14"/>
            <p:cNvSpPr/>
            <p:nvPr/>
          </p:nvSpPr>
          <p:spPr>
            <a:xfrm>
              <a:off x="10005851" y="1933900"/>
              <a:ext cx="1438307" cy="840828"/>
            </a:xfrm>
            <a:prstGeom prst="wedgeRoundRectCallout">
              <a:avLst>
                <a:gd name="adj1" fmla="val 40869"/>
                <a:gd name="adj2" fmla="val 111287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029950" y="2041840"/>
              <a:ext cx="1414208" cy="366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발화되는 목소리 선택</a:t>
              </a:r>
              <a:endParaRPr lang="en-US" altLang="ko-KR" dirty="0" smtClean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9827172" y="1554449"/>
            <a:ext cx="2096242" cy="488335"/>
            <a:chOff x="10005851" y="1933900"/>
            <a:chExt cx="1438307" cy="840828"/>
          </a:xfrm>
        </p:grpSpPr>
        <p:sp>
          <p:nvSpPr>
            <p:cNvPr id="18" name="모서리가 둥근 사각형 설명선 17"/>
            <p:cNvSpPr/>
            <p:nvPr/>
          </p:nvSpPr>
          <p:spPr>
            <a:xfrm>
              <a:off x="10005851" y="1933900"/>
              <a:ext cx="1438307" cy="840828"/>
            </a:xfrm>
            <a:prstGeom prst="wedgeRoundRectCallout">
              <a:avLst>
                <a:gd name="adj1" fmla="val -38450"/>
                <a:gd name="adj2" fmla="val 126353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029950" y="2041840"/>
              <a:ext cx="1414208" cy="635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목소리 조회 필터</a:t>
              </a:r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76952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314" y="0"/>
            <a:ext cx="3099371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108028" y="588579"/>
            <a:ext cx="1965434" cy="2039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231117" y="483476"/>
            <a:ext cx="325525" cy="2732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36635" y="162910"/>
            <a:ext cx="2396358" cy="893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마이 페이지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7978501" y="620111"/>
            <a:ext cx="1964288" cy="488335"/>
            <a:chOff x="10005849" y="1933900"/>
            <a:chExt cx="1438309" cy="840828"/>
          </a:xfrm>
        </p:grpSpPr>
        <p:sp>
          <p:nvSpPr>
            <p:cNvPr id="14" name="모서리가 둥근 사각형 설명선 13"/>
            <p:cNvSpPr/>
            <p:nvPr/>
          </p:nvSpPr>
          <p:spPr>
            <a:xfrm>
              <a:off x="10005849" y="1933900"/>
              <a:ext cx="1438307" cy="840828"/>
            </a:xfrm>
            <a:prstGeom prst="wedgeRoundRectCallout">
              <a:avLst>
                <a:gd name="adj1" fmla="val -63996"/>
                <a:gd name="adj2" fmla="val -39373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029950" y="2041840"/>
              <a:ext cx="1414208" cy="635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사용자 로그아웃</a:t>
              </a:r>
              <a:endParaRPr lang="en-US" altLang="ko-KR" dirty="0" smtClean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7309353" y="2561897"/>
            <a:ext cx="2013321" cy="1245476"/>
            <a:chOff x="10005849" y="1933900"/>
            <a:chExt cx="1438309" cy="1220810"/>
          </a:xfrm>
        </p:grpSpPr>
        <p:sp>
          <p:nvSpPr>
            <p:cNvPr id="18" name="모서리가 둥근 사각형 설명선 17"/>
            <p:cNvSpPr/>
            <p:nvPr/>
          </p:nvSpPr>
          <p:spPr>
            <a:xfrm>
              <a:off x="10005849" y="1933900"/>
              <a:ext cx="1438307" cy="840828"/>
            </a:xfrm>
            <a:prstGeom prst="wedgeRoundRectCallout">
              <a:avLst>
                <a:gd name="adj1" fmla="val -66085"/>
                <a:gd name="adj2" fmla="val -47949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029950" y="2041840"/>
              <a:ext cx="1414208" cy="1112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사용자 이미지 및 닉네임 수정</a:t>
              </a:r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12273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792" y="3"/>
            <a:ext cx="3099370" cy="68579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955" y="3"/>
            <a:ext cx="3099370" cy="685799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106844" y="1282264"/>
            <a:ext cx="642314" cy="4926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068912" y="2827286"/>
            <a:ext cx="882867" cy="325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510345" y="4422228"/>
            <a:ext cx="735724" cy="3494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153105" y="6495394"/>
            <a:ext cx="399392" cy="283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36635" y="162910"/>
            <a:ext cx="2396358" cy="893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목소리 봉사자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3153105" y="5644057"/>
            <a:ext cx="2700814" cy="451943"/>
            <a:chOff x="10005849" y="1933901"/>
            <a:chExt cx="1534510" cy="840827"/>
          </a:xfrm>
        </p:grpSpPr>
        <p:sp>
          <p:nvSpPr>
            <p:cNvPr id="18" name="모서리가 둥근 사각형 설명선 17"/>
            <p:cNvSpPr/>
            <p:nvPr/>
          </p:nvSpPr>
          <p:spPr>
            <a:xfrm>
              <a:off x="10005849" y="1933901"/>
              <a:ext cx="1534510" cy="840827"/>
            </a:xfrm>
            <a:prstGeom prst="wedgeRoundRectCallout">
              <a:avLst>
                <a:gd name="adj1" fmla="val -35210"/>
                <a:gd name="adj2" fmla="val 119228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084676" y="2031150"/>
              <a:ext cx="1402134" cy="518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1. </a:t>
              </a:r>
              <a:r>
                <a:rPr lang="ko-KR" altLang="en-US" dirty="0" smtClean="0"/>
                <a:t>피드백 게시판 이동</a:t>
              </a:r>
              <a:endParaRPr lang="ko-KR" altLang="en-US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902175" y="2375343"/>
            <a:ext cx="2700814" cy="1040519"/>
            <a:chOff x="10005851" y="1933901"/>
            <a:chExt cx="1534510" cy="1935856"/>
          </a:xfrm>
        </p:grpSpPr>
        <p:sp>
          <p:nvSpPr>
            <p:cNvPr id="22" name="모서리가 둥근 사각형 설명선 21"/>
            <p:cNvSpPr/>
            <p:nvPr/>
          </p:nvSpPr>
          <p:spPr>
            <a:xfrm>
              <a:off x="10005851" y="1933901"/>
              <a:ext cx="1534510" cy="1935856"/>
            </a:xfrm>
            <a:prstGeom prst="wedgeRoundRectCallout">
              <a:avLst>
                <a:gd name="adj1" fmla="val 39118"/>
                <a:gd name="adj2" fmla="val -105508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084676" y="2031150"/>
              <a:ext cx="1402134" cy="1717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2. </a:t>
              </a:r>
              <a:r>
                <a:rPr lang="ko-KR" altLang="en-US" dirty="0" smtClean="0"/>
                <a:t>청각장애인이 요청한 피드백을 확인하고 수락</a:t>
              </a:r>
              <a:endParaRPr lang="en-US" altLang="ko-KR" dirty="0" smtClean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937165" y="2284919"/>
            <a:ext cx="3497451" cy="963808"/>
            <a:chOff x="10005849" y="1933901"/>
            <a:chExt cx="1438307" cy="840827"/>
          </a:xfrm>
        </p:grpSpPr>
        <p:sp>
          <p:nvSpPr>
            <p:cNvPr id="26" name="모서리가 둥근 사각형 설명선 25"/>
            <p:cNvSpPr/>
            <p:nvPr/>
          </p:nvSpPr>
          <p:spPr>
            <a:xfrm>
              <a:off x="10005849" y="1933901"/>
              <a:ext cx="1438307" cy="840827"/>
            </a:xfrm>
            <a:prstGeom prst="wedgeRoundRectCallout">
              <a:avLst>
                <a:gd name="adj1" fmla="val 66894"/>
                <a:gd name="adj2" fmla="val 26632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042022" y="2095134"/>
              <a:ext cx="1402134" cy="563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1. </a:t>
              </a:r>
              <a:r>
                <a:rPr lang="ko-KR" altLang="en-US" dirty="0" err="1" smtClean="0"/>
                <a:t>마이페이지</a:t>
              </a:r>
              <a:r>
                <a:rPr lang="ko-KR" altLang="en-US" dirty="0" smtClean="0"/>
                <a:t> 피드백 메뉴에서 수락한 피드백을 확인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10636469" y="6495394"/>
            <a:ext cx="315310" cy="3126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7552253" y="5282991"/>
            <a:ext cx="3497451" cy="531857"/>
            <a:chOff x="10005848" y="1933901"/>
            <a:chExt cx="1438307" cy="840827"/>
          </a:xfrm>
        </p:grpSpPr>
        <p:sp>
          <p:nvSpPr>
            <p:cNvPr id="30" name="모서리가 둥근 사각형 설명선 29"/>
            <p:cNvSpPr/>
            <p:nvPr/>
          </p:nvSpPr>
          <p:spPr>
            <a:xfrm>
              <a:off x="10005848" y="1933901"/>
              <a:ext cx="1438307" cy="840827"/>
            </a:xfrm>
            <a:prstGeom prst="wedgeRoundRectCallout">
              <a:avLst>
                <a:gd name="adj1" fmla="val 36240"/>
                <a:gd name="adj2" fmla="val -145860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042021" y="2095134"/>
              <a:ext cx="1402134" cy="322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2. </a:t>
              </a:r>
              <a:r>
                <a:rPr lang="ko-KR" altLang="en-US" dirty="0" smtClean="0"/>
                <a:t>피드백을 할 수 있는 방 참가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297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716" y="0"/>
            <a:ext cx="3099370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879" y="0"/>
            <a:ext cx="309937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744716" y="2900854"/>
            <a:ext cx="3099370" cy="1283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946746" y="4317124"/>
            <a:ext cx="2701158" cy="4966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48303" y="5738648"/>
            <a:ext cx="882870" cy="3258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514896" y="2795751"/>
            <a:ext cx="914400" cy="399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351985" y="4778265"/>
            <a:ext cx="2701158" cy="4348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55587" y="6516413"/>
            <a:ext cx="483476" cy="2775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198020" y="1374652"/>
            <a:ext cx="3497451" cy="877614"/>
            <a:chOff x="10005849" y="2009096"/>
            <a:chExt cx="1438307" cy="765631"/>
          </a:xfrm>
        </p:grpSpPr>
        <p:sp>
          <p:nvSpPr>
            <p:cNvPr id="21" name="모서리가 둥근 사각형 설명선 20"/>
            <p:cNvSpPr/>
            <p:nvPr/>
          </p:nvSpPr>
          <p:spPr>
            <a:xfrm>
              <a:off x="10005849" y="2009096"/>
              <a:ext cx="1438307" cy="765631"/>
            </a:xfrm>
            <a:prstGeom prst="wedgeRoundRectCallout">
              <a:avLst>
                <a:gd name="adj1" fmla="val -4028"/>
                <a:gd name="adj2" fmla="val 125868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042022" y="2095134"/>
              <a:ext cx="1402134" cy="563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en-US" altLang="ko-KR" dirty="0" smtClean="0"/>
                <a:t>. </a:t>
              </a:r>
              <a:r>
                <a:rPr lang="ko-KR" altLang="en-US" dirty="0" smtClean="0"/>
                <a:t>마이크 버튼으로 녹음 시작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en-US" altLang="ko-KR" dirty="0" smtClean="0"/>
                <a:t>3. </a:t>
              </a:r>
              <a:r>
                <a:rPr lang="ko-KR" altLang="en-US" dirty="0" smtClean="0"/>
                <a:t>녹음된 목소리를 확인</a:t>
              </a:r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077010" y="5194112"/>
            <a:ext cx="2647065" cy="1089072"/>
            <a:chOff x="10005849" y="1933901"/>
            <a:chExt cx="1438307" cy="1150159"/>
          </a:xfrm>
        </p:grpSpPr>
        <p:sp>
          <p:nvSpPr>
            <p:cNvPr id="24" name="모서리가 둥근 사각형 설명선 23"/>
            <p:cNvSpPr/>
            <p:nvPr/>
          </p:nvSpPr>
          <p:spPr>
            <a:xfrm>
              <a:off x="10005849" y="1933901"/>
              <a:ext cx="1438307" cy="840827"/>
            </a:xfrm>
            <a:prstGeom prst="wedgeRoundRectCallout">
              <a:avLst>
                <a:gd name="adj1" fmla="val -38202"/>
                <a:gd name="adj2" fmla="val -101792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042022" y="2017953"/>
              <a:ext cx="1402134" cy="1066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4. </a:t>
              </a:r>
              <a:r>
                <a:rPr lang="ko-KR" altLang="en-US" dirty="0" smtClean="0"/>
                <a:t>녹음된 음성 저장</a:t>
              </a:r>
              <a:r>
                <a:rPr lang="en-US" altLang="ko-KR" dirty="0"/>
                <a:t> </a:t>
              </a:r>
              <a:r>
                <a:rPr lang="ko-KR" altLang="en-US" dirty="0" smtClean="0"/>
                <a:t>및 다음 녹음으로 이동</a:t>
              </a:r>
              <a:endParaRPr lang="en-US" altLang="ko-KR" dirty="0" smtClean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33183" y="5554716"/>
            <a:ext cx="2647065" cy="509754"/>
            <a:chOff x="10005849" y="1933901"/>
            <a:chExt cx="1438307" cy="840827"/>
          </a:xfrm>
        </p:grpSpPr>
        <p:sp>
          <p:nvSpPr>
            <p:cNvPr id="27" name="모서리가 둥근 사각형 설명선 26"/>
            <p:cNvSpPr/>
            <p:nvPr/>
          </p:nvSpPr>
          <p:spPr>
            <a:xfrm>
              <a:off x="10005849" y="1933901"/>
              <a:ext cx="1438307" cy="840827"/>
            </a:xfrm>
            <a:prstGeom prst="wedgeRoundRectCallout">
              <a:avLst>
                <a:gd name="adj1" fmla="val 53915"/>
                <a:gd name="adj2" fmla="val 145630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42022" y="2095134"/>
              <a:ext cx="1402134" cy="60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1. </a:t>
              </a:r>
              <a:r>
                <a:rPr lang="ko-KR" altLang="en-US" dirty="0" smtClean="0"/>
                <a:t>녹음 페이지로 이동</a:t>
              </a:r>
              <a:endParaRPr lang="en-US" altLang="ko-KR" dirty="0" smtClean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939389" y="1813459"/>
            <a:ext cx="3847259" cy="735500"/>
            <a:chOff x="10005849" y="1933901"/>
            <a:chExt cx="1438307" cy="1213189"/>
          </a:xfrm>
        </p:grpSpPr>
        <p:sp>
          <p:nvSpPr>
            <p:cNvPr id="30" name="모서리가 둥근 사각형 설명선 29"/>
            <p:cNvSpPr/>
            <p:nvPr/>
          </p:nvSpPr>
          <p:spPr>
            <a:xfrm>
              <a:off x="10005849" y="1933901"/>
              <a:ext cx="1438307" cy="840826"/>
            </a:xfrm>
            <a:prstGeom prst="wedgeRoundRectCallout">
              <a:avLst>
                <a:gd name="adj1" fmla="val 25519"/>
                <a:gd name="adj2" fmla="val 143568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022981" y="2080983"/>
              <a:ext cx="1402134" cy="1066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마이페이지</a:t>
              </a:r>
              <a:r>
                <a:rPr lang="ko-KR" altLang="en-US" dirty="0" smtClean="0"/>
                <a:t> 목소리 기부 메뉴 확인</a:t>
              </a:r>
              <a:endParaRPr lang="en-US" altLang="ko-KR" dirty="0" smtClean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8020837" y="5696719"/>
            <a:ext cx="3572073" cy="509754"/>
            <a:chOff x="10005849" y="1933901"/>
            <a:chExt cx="1438307" cy="840827"/>
          </a:xfrm>
        </p:grpSpPr>
        <p:sp>
          <p:nvSpPr>
            <p:cNvPr id="34" name="모서리가 둥근 사각형 설명선 33"/>
            <p:cNvSpPr/>
            <p:nvPr/>
          </p:nvSpPr>
          <p:spPr>
            <a:xfrm>
              <a:off x="10005849" y="1933901"/>
              <a:ext cx="1438307" cy="840827"/>
            </a:xfrm>
            <a:prstGeom prst="wedgeRoundRectCallout">
              <a:avLst>
                <a:gd name="adj1" fmla="val -37042"/>
                <a:gd name="adj2" fmla="val -147152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022981" y="2080983"/>
              <a:ext cx="1421175" cy="60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녹음 진행상황 파악 및 이어하기</a:t>
              </a:r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76544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168" y="3"/>
            <a:ext cx="3099369" cy="68579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893" y="1"/>
            <a:ext cx="3099369" cy="685799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360275" y="609600"/>
            <a:ext cx="367862" cy="33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47283" y="2890346"/>
            <a:ext cx="336331" cy="325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492358" y="3752193"/>
            <a:ext cx="2438399" cy="966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995450" y="6484882"/>
            <a:ext cx="399392" cy="283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412827" y="2070537"/>
            <a:ext cx="315309" cy="2732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57600" y="2448911"/>
            <a:ext cx="1303283" cy="283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781169" y="3563007"/>
            <a:ext cx="3041562" cy="441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278819" y="5956737"/>
            <a:ext cx="375746" cy="323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136635" y="162910"/>
            <a:ext cx="2396358" cy="893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청각 </a:t>
            </a:r>
            <a:r>
              <a:rPr lang="ko-KR" altLang="en-US" smtClean="0"/>
              <a:t>장애인 사용자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873988" y="609599"/>
            <a:ext cx="478812" cy="33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963173" y="1421519"/>
            <a:ext cx="2169796" cy="509754"/>
            <a:chOff x="10005851" y="1933900"/>
            <a:chExt cx="1438307" cy="840826"/>
          </a:xfrm>
        </p:grpSpPr>
        <p:sp>
          <p:nvSpPr>
            <p:cNvPr id="27" name="모서리가 둥근 사각형 설명선 26"/>
            <p:cNvSpPr/>
            <p:nvPr/>
          </p:nvSpPr>
          <p:spPr>
            <a:xfrm>
              <a:off x="10005851" y="1933900"/>
              <a:ext cx="1438307" cy="840826"/>
            </a:xfrm>
            <a:prstGeom prst="wedgeRoundRectCallout">
              <a:avLst>
                <a:gd name="adj1" fmla="val 40026"/>
                <a:gd name="adj2" fmla="val -136842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22981" y="2080983"/>
              <a:ext cx="1421175" cy="60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카테고리 선택하기</a:t>
              </a:r>
              <a:endParaRPr lang="en-US" altLang="ko-KR" dirty="0" smtClean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5654565" y="99845"/>
            <a:ext cx="2169796" cy="424405"/>
            <a:chOff x="10005851" y="1933900"/>
            <a:chExt cx="1438307" cy="840826"/>
          </a:xfrm>
        </p:grpSpPr>
        <p:sp>
          <p:nvSpPr>
            <p:cNvPr id="31" name="모서리가 둥근 사각형 설명선 30"/>
            <p:cNvSpPr/>
            <p:nvPr/>
          </p:nvSpPr>
          <p:spPr>
            <a:xfrm>
              <a:off x="10005851" y="1933900"/>
              <a:ext cx="1438307" cy="840826"/>
            </a:xfrm>
            <a:prstGeom prst="wedgeRoundRectCallout">
              <a:avLst>
                <a:gd name="adj1" fmla="val -43290"/>
                <a:gd name="adj2" fmla="val 89961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022981" y="2080983"/>
              <a:ext cx="1421175" cy="60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카테고리 추가하기</a:t>
              </a:r>
              <a:endParaRPr lang="en-US" altLang="ko-KR" dirty="0" smtClean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654562" y="1031281"/>
            <a:ext cx="2169796" cy="1039256"/>
            <a:chOff x="10005851" y="1933900"/>
            <a:chExt cx="1438307" cy="1144368"/>
          </a:xfrm>
        </p:grpSpPr>
        <p:sp>
          <p:nvSpPr>
            <p:cNvPr id="34" name="모서리가 둥근 사각형 설명선 33"/>
            <p:cNvSpPr/>
            <p:nvPr/>
          </p:nvSpPr>
          <p:spPr>
            <a:xfrm>
              <a:off x="10005851" y="1933900"/>
              <a:ext cx="1438307" cy="840826"/>
            </a:xfrm>
            <a:prstGeom prst="wedgeRoundRectCallout">
              <a:avLst>
                <a:gd name="adj1" fmla="val -43290"/>
                <a:gd name="adj2" fmla="val 89961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022982" y="2012162"/>
              <a:ext cx="1421175" cy="1066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자주 사용하는 문장 삭제하기</a:t>
              </a:r>
              <a:endParaRPr lang="en-US" altLang="ko-KR" dirty="0" smtClean="0"/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873988" y="2075792"/>
            <a:ext cx="1303283" cy="283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891671" y="2602219"/>
            <a:ext cx="1844828" cy="826780"/>
            <a:chOff x="10005851" y="1933900"/>
            <a:chExt cx="1438307" cy="840826"/>
          </a:xfrm>
        </p:grpSpPr>
        <p:sp>
          <p:nvSpPr>
            <p:cNvPr id="38" name="모서리가 둥근 사각형 설명선 37"/>
            <p:cNvSpPr/>
            <p:nvPr/>
          </p:nvSpPr>
          <p:spPr>
            <a:xfrm>
              <a:off x="10005851" y="1933900"/>
              <a:ext cx="1438307" cy="840826"/>
            </a:xfrm>
            <a:prstGeom prst="wedgeRoundRectCallout">
              <a:avLst>
                <a:gd name="adj1" fmla="val 53160"/>
                <a:gd name="adj2" fmla="val -76380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029948" y="2006161"/>
              <a:ext cx="1293638" cy="657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클릭시</a:t>
              </a:r>
              <a:r>
                <a:rPr lang="ko-KR" altLang="en-US" dirty="0" smtClean="0"/>
                <a:t> 선택된 목소리로 발화</a:t>
              </a:r>
              <a:endParaRPr lang="en-US" altLang="ko-KR" dirty="0" smtClean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533133" y="2552574"/>
            <a:ext cx="2291223" cy="445738"/>
            <a:chOff x="10005849" y="1933900"/>
            <a:chExt cx="1438307" cy="840826"/>
          </a:xfrm>
        </p:grpSpPr>
        <p:sp>
          <p:nvSpPr>
            <p:cNvPr id="41" name="모서리가 둥근 사각형 설명선 40"/>
            <p:cNvSpPr/>
            <p:nvPr/>
          </p:nvSpPr>
          <p:spPr>
            <a:xfrm>
              <a:off x="10005849" y="1933900"/>
              <a:ext cx="1438307" cy="840826"/>
            </a:xfrm>
            <a:prstGeom prst="wedgeRoundRectCallout">
              <a:avLst>
                <a:gd name="adj1" fmla="val -67518"/>
                <a:gd name="adj2" fmla="val -29915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029948" y="2006161"/>
              <a:ext cx="1293638" cy="657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발화할 문장 추가</a:t>
              </a:r>
              <a:endParaRPr lang="en-US" altLang="ko-KR" dirty="0" smtClean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610801" y="4243300"/>
            <a:ext cx="2572092" cy="1093326"/>
            <a:chOff x="10005849" y="1933900"/>
            <a:chExt cx="1438307" cy="1291479"/>
          </a:xfrm>
        </p:grpSpPr>
        <p:sp>
          <p:nvSpPr>
            <p:cNvPr id="45" name="모서리가 둥근 사각형 설명선 44"/>
            <p:cNvSpPr/>
            <p:nvPr/>
          </p:nvSpPr>
          <p:spPr>
            <a:xfrm>
              <a:off x="10005849" y="1933900"/>
              <a:ext cx="1438307" cy="840827"/>
            </a:xfrm>
            <a:prstGeom prst="wedgeRoundRectCallout">
              <a:avLst>
                <a:gd name="adj1" fmla="val -41821"/>
                <a:gd name="adj2" fmla="val -110069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029948" y="2006161"/>
              <a:ext cx="1365452" cy="1219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문장 자동완성 및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ko-KR" altLang="en-US" dirty="0" err="1" smtClean="0"/>
                <a:t>채팅입력</a:t>
              </a:r>
              <a:r>
                <a:rPr lang="ko-KR" altLang="en-US" dirty="0" smtClean="0"/>
                <a:t> 목소리 발화</a:t>
              </a:r>
              <a:endParaRPr lang="en-US" altLang="ko-KR" dirty="0" smtClean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36635" y="5545869"/>
            <a:ext cx="3858121" cy="468676"/>
            <a:chOff x="10005847" y="1933899"/>
            <a:chExt cx="1438307" cy="751195"/>
          </a:xfrm>
        </p:grpSpPr>
        <p:sp>
          <p:nvSpPr>
            <p:cNvPr id="48" name="모서리가 둥근 사각형 설명선 47"/>
            <p:cNvSpPr/>
            <p:nvPr/>
          </p:nvSpPr>
          <p:spPr>
            <a:xfrm>
              <a:off x="10005847" y="1933899"/>
              <a:ext cx="1438307" cy="751195"/>
            </a:xfrm>
            <a:prstGeom prst="wedgeRoundRectCallout">
              <a:avLst>
                <a:gd name="adj1" fmla="val 32393"/>
                <a:gd name="adj2" fmla="val 145841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014522" y="2012058"/>
              <a:ext cx="1368145" cy="309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1. </a:t>
              </a:r>
              <a:r>
                <a:rPr lang="ko-KR" altLang="en-US" dirty="0" smtClean="0"/>
                <a:t>청각 장애인 메인 페이지 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소통</a:t>
              </a:r>
              <a:r>
                <a:rPr lang="en-US" altLang="ko-KR" dirty="0" smtClean="0"/>
                <a:t>)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923633" y="5241374"/>
            <a:ext cx="2705523" cy="1243508"/>
            <a:chOff x="10005849" y="1933900"/>
            <a:chExt cx="1438307" cy="2081048"/>
          </a:xfrm>
        </p:grpSpPr>
        <p:sp>
          <p:nvSpPr>
            <p:cNvPr id="51" name="모서리가 둥근 사각형 설명선 50"/>
            <p:cNvSpPr/>
            <p:nvPr/>
          </p:nvSpPr>
          <p:spPr>
            <a:xfrm>
              <a:off x="10005849" y="1933900"/>
              <a:ext cx="1438307" cy="1105634"/>
            </a:xfrm>
            <a:prstGeom prst="wedgeRoundRectCallout">
              <a:avLst>
                <a:gd name="adj1" fmla="val -60618"/>
                <a:gd name="adj2" fmla="val 50875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029946" y="2006161"/>
              <a:ext cx="1365452" cy="2008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상대방의 목소리를 </a:t>
              </a:r>
              <a:r>
                <a:rPr lang="en-US" altLang="ko-KR" dirty="0" smtClean="0"/>
                <a:t>TEXT</a:t>
              </a:r>
              <a:r>
                <a:rPr lang="ko-KR" altLang="en-US" dirty="0" smtClean="0"/>
                <a:t>로 보여줌</a:t>
              </a:r>
              <a:endParaRPr lang="en-US" altLang="ko-KR" dirty="0" smtClean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9674178" y="2184918"/>
            <a:ext cx="2169796" cy="405883"/>
            <a:chOff x="10005851" y="1933900"/>
            <a:chExt cx="1438307" cy="840826"/>
          </a:xfrm>
        </p:grpSpPr>
        <p:sp>
          <p:nvSpPr>
            <p:cNvPr id="54" name="모서리가 둥근 사각형 설명선 53"/>
            <p:cNvSpPr/>
            <p:nvPr/>
          </p:nvSpPr>
          <p:spPr>
            <a:xfrm>
              <a:off x="10005851" y="1933900"/>
              <a:ext cx="1438307" cy="840826"/>
            </a:xfrm>
            <a:prstGeom prst="wedgeRoundRectCallout">
              <a:avLst>
                <a:gd name="adj1" fmla="val 2727"/>
                <a:gd name="adj2" fmla="val 119985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022982" y="2012163"/>
              <a:ext cx="1421175" cy="406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카테고리 삭제</a:t>
              </a:r>
              <a:endParaRPr lang="en-US" altLang="ko-KR" dirty="0" smtClean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711557" y="4955118"/>
            <a:ext cx="1827044" cy="408028"/>
            <a:chOff x="10005849" y="1933900"/>
            <a:chExt cx="1438307" cy="840827"/>
          </a:xfrm>
        </p:grpSpPr>
        <p:sp>
          <p:nvSpPr>
            <p:cNvPr id="57" name="모서리가 둥근 사각형 설명선 56"/>
            <p:cNvSpPr/>
            <p:nvPr/>
          </p:nvSpPr>
          <p:spPr>
            <a:xfrm>
              <a:off x="10005849" y="1933900"/>
              <a:ext cx="1438307" cy="840827"/>
            </a:xfrm>
            <a:prstGeom prst="wedgeRoundRectCallout">
              <a:avLst>
                <a:gd name="adj1" fmla="val -41821"/>
                <a:gd name="adj2" fmla="val -110069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029948" y="2006161"/>
              <a:ext cx="1365452" cy="436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카테고리 추가</a:t>
              </a:r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1215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13" y="4"/>
            <a:ext cx="3099369" cy="68579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38" y="1"/>
            <a:ext cx="3099369" cy="685799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199588" y="2837794"/>
            <a:ext cx="819805" cy="325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986455" y="2627586"/>
            <a:ext cx="2501462" cy="956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3382609" y="4019955"/>
            <a:ext cx="3037729" cy="917278"/>
            <a:chOff x="10005850" y="1933902"/>
            <a:chExt cx="1389550" cy="835730"/>
          </a:xfrm>
        </p:grpSpPr>
        <p:sp>
          <p:nvSpPr>
            <p:cNvPr id="17" name="모서리가 둥근 사각형 설명선 16"/>
            <p:cNvSpPr/>
            <p:nvPr/>
          </p:nvSpPr>
          <p:spPr>
            <a:xfrm>
              <a:off x="10005850" y="1933902"/>
              <a:ext cx="1274842" cy="498711"/>
            </a:xfrm>
            <a:prstGeom prst="wedgeRoundRectCallout">
              <a:avLst>
                <a:gd name="adj1" fmla="val -39815"/>
                <a:gd name="adj2" fmla="val -131834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029948" y="2006161"/>
              <a:ext cx="1365452" cy="763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자주 사용하는 문장 추가</a:t>
              </a:r>
              <a:endParaRPr lang="en-US" altLang="ko-KR" dirty="0" smtClean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927814" y="1997634"/>
            <a:ext cx="2926537" cy="465334"/>
            <a:chOff x="10005849" y="1933900"/>
            <a:chExt cx="1438307" cy="840827"/>
          </a:xfrm>
        </p:grpSpPr>
        <p:sp>
          <p:nvSpPr>
            <p:cNvPr id="22" name="모서리가 둥근 사각형 설명선 21"/>
            <p:cNvSpPr/>
            <p:nvPr/>
          </p:nvSpPr>
          <p:spPr>
            <a:xfrm>
              <a:off x="10005849" y="1933900"/>
              <a:ext cx="1438307" cy="840827"/>
            </a:xfrm>
            <a:prstGeom prst="wedgeRoundRectCallout">
              <a:avLst>
                <a:gd name="adj1" fmla="val 37341"/>
                <a:gd name="adj2" fmla="val 123839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029948" y="2006161"/>
              <a:ext cx="1414208" cy="436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마이페이지에서</a:t>
              </a:r>
              <a:r>
                <a:rPr lang="ko-KR" altLang="en-US" dirty="0" smtClean="0"/>
                <a:t> 확인 가능</a:t>
              </a:r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99981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75" y="1"/>
            <a:ext cx="3099369" cy="68579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38" y="1"/>
            <a:ext cx="3099369" cy="685799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055809" y="5759669"/>
            <a:ext cx="642314" cy="4926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669628" y="6453352"/>
            <a:ext cx="462455" cy="315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535915" y="2217683"/>
            <a:ext cx="2249214" cy="17447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451912" y="5759669"/>
            <a:ext cx="2590206" cy="465334"/>
            <a:chOff x="10005849" y="1933900"/>
            <a:chExt cx="1438307" cy="840827"/>
          </a:xfrm>
        </p:grpSpPr>
        <p:sp>
          <p:nvSpPr>
            <p:cNvPr id="11" name="모서리가 둥근 사각형 설명선 10"/>
            <p:cNvSpPr/>
            <p:nvPr/>
          </p:nvSpPr>
          <p:spPr>
            <a:xfrm>
              <a:off x="10005849" y="1933900"/>
              <a:ext cx="1438307" cy="840827"/>
            </a:xfrm>
            <a:prstGeom prst="wedgeRoundRectCallout">
              <a:avLst>
                <a:gd name="adj1" fmla="val 37341"/>
                <a:gd name="adj2" fmla="val 123839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029948" y="2006161"/>
              <a:ext cx="1414208" cy="66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1. </a:t>
              </a:r>
              <a:r>
                <a:rPr lang="ko-KR" altLang="en-US" dirty="0" smtClean="0"/>
                <a:t>피드백 게시판 이동</a:t>
              </a:r>
              <a:endParaRPr lang="en-US" altLang="ko-KR" dirty="0" smtClean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376966" y="4921345"/>
            <a:ext cx="2230529" cy="465334"/>
            <a:chOff x="10005849" y="1933900"/>
            <a:chExt cx="1438307" cy="840827"/>
          </a:xfrm>
        </p:grpSpPr>
        <p:sp>
          <p:nvSpPr>
            <p:cNvPr id="14" name="모서리가 둥근 사각형 설명선 13"/>
            <p:cNvSpPr/>
            <p:nvPr/>
          </p:nvSpPr>
          <p:spPr>
            <a:xfrm>
              <a:off x="10005849" y="1933900"/>
              <a:ext cx="1438307" cy="840827"/>
            </a:xfrm>
            <a:prstGeom prst="wedgeRoundRectCallout">
              <a:avLst>
                <a:gd name="adj1" fmla="val -39874"/>
                <a:gd name="adj2" fmla="val 130615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029948" y="2006161"/>
              <a:ext cx="1414208" cy="66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2. </a:t>
              </a:r>
              <a:r>
                <a:rPr lang="ko-KR" altLang="en-US" dirty="0" smtClean="0"/>
                <a:t>피드백 요청하기</a:t>
              </a:r>
              <a:endParaRPr lang="en-US" altLang="ko-KR" dirty="0" smtClean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947444" y="1098374"/>
            <a:ext cx="2926537" cy="2198628"/>
            <a:chOff x="10005849" y="1933899"/>
            <a:chExt cx="1438307" cy="1740656"/>
          </a:xfrm>
        </p:grpSpPr>
        <p:sp>
          <p:nvSpPr>
            <p:cNvPr id="17" name="모서리가 둥근 사각형 설명선 16"/>
            <p:cNvSpPr/>
            <p:nvPr/>
          </p:nvSpPr>
          <p:spPr>
            <a:xfrm>
              <a:off x="10005849" y="1933899"/>
              <a:ext cx="1438307" cy="840827"/>
            </a:xfrm>
            <a:prstGeom prst="wedgeRoundRectCallout">
              <a:avLst>
                <a:gd name="adj1" fmla="val 42728"/>
                <a:gd name="adj2" fmla="val 78316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029948" y="2006161"/>
              <a:ext cx="1414208" cy="1668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3. </a:t>
              </a:r>
              <a:r>
                <a:rPr lang="ko-KR" altLang="en-US" dirty="0" smtClean="0"/>
                <a:t>요청 제목과 날짜를 선택해서 피드백 게시판 작성</a:t>
              </a:r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98954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75" y="1"/>
            <a:ext cx="3099369" cy="68579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38" y="1"/>
            <a:ext cx="3099369" cy="685799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35366" y="578069"/>
            <a:ext cx="220717" cy="283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19088" y="2827284"/>
            <a:ext cx="882867" cy="325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375228" y="3654971"/>
            <a:ext cx="735724" cy="3494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648497" y="6463862"/>
            <a:ext cx="357351" cy="315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39290" y="396515"/>
            <a:ext cx="2926537" cy="465334"/>
            <a:chOff x="10005849" y="1933900"/>
            <a:chExt cx="1438307" cy="840827"/>
          </a:xfrm>
        </p:grpSpPr>
        <p:sp>
          <p:nvSpPr>
            <p:cNvPr id="12" name="모서리가 둥근 사각형 설명선 11"/>
            <p:cNvSpPr/>
            <p:nvPr/>
          </p:nvSpPr>
          <p:spPr>
            <a:xfrm>
              <a:off x="10005849" y="1933900"/>
              <a:ext cx="1438307" cy="840827"/>
            </a:xfrm>
            <a:prstGeom prst="wedgeRoundRectCallout">
              <a:avLst>
                <a:gd name="adj1" fmla="val 67868"/>
                <a:gd name="adj2" fmla="val 19940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029948" y="2006161"/>
              <a:ext cx="1414208" cy="66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작성한 피드백 요청 삭제</a:t>
              </a:r>
              <a:endParaRPr lang="en-US" altLang="ko-KR" dirty="0" smtClean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145404" y="1799578"/>
            <a:ext cx="3178787" cy="718520"/>
            <a:chOff x="10005849" y="1933901"/>
            <a:chExt cx="1438307" cy="840827"/>
          </a:xfrm>
        </p:grpSpPr>
        <p:sp>
          <p:nvSpPr>
            <p:cNvPr id="15" name="모서리가 둥근 사각형 설명선 14"/>
            <p:cNvSpPr/>
            <p:nvPr/>
          </p:nvSpPr>
          <p:spPr>
            <a:xfrm>
              <a:off x="10005849" y="1933901"/>
              <a:ext cx="1438307" cy="840827"/>
            </a:xfrm>
            <a:prstGeom prst="wedgeRoundRectCallout">
              <a:avLst>
                <a:gd name="adj1" fmla="val 44999"/>
                <a:gd name="adj2" fmla="val 100208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029948" y="2006161"/>
              <a:ext cx="1414208" cy="483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마이페이지</a:t>
              </a:r>
              <a:r>
                <a:rPr lang="ko-KR" altLang="en-US" dirty="0" smtClean="0"/>
                <a:t> 피드백 메뉴에서 피드백 기록 확인</a:t>
              </a:r>
              <a:endParaRPr lang="en-US" altLang="ko-KR" dirty="0" smtClean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616395" y="4004441"/>
            <a:ext cx="3494099" cy="877786"/>
            <a:chOff x="10005848" y="1933900"/>
            <a:chExt cx="1438307" cy="1298040"/>
          </a:xfrm>
        </p:grpSpPr>
        <p:sp>
          <p:nvSpPr>
            <p:cNvPr id="20" name="모서리가 둥근 사각형 설명선 19"/>
            <p:cNvSpPr/>
            <p:nvPr/>
          </p:nvSpPr>
          <p:spPr>
            <a:xfrm>
              <a:off x="10005848" y="1933900"/>
              <a:ext cx="1438307" cy="840826"/>
            </a:xfrm>
            <a:prstGeom prst="wedgeRoundRectCallout">
              <a:avLst>
                <a:gd name="adj1" fmla="val 57453"/>
                <a:gd name="adj2" fmla="val -50079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029947" y="2064064"/>
              <a:ext cx="1414208" cy="1167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피드백을 위한 방 생성 및 참가</a:t>
              </a:r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27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75" y="24551"/>
            <a:ext cx="3099369" cy="68334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38" y="19694"/>
            <a:ext cx="3099369" cy="681861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54015" y="6274675"/>
            <a:ext cx="578930" cy="5636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26222" y="6294371"/>
            <a:ext cx="578930" cy="543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263553" y="5565257"/>
            <a:ext cx="1512897" cy="465334"/>
            <a:chOff x="10005849" y="1933900"/>
            <a:chExt cx="1438307" cy="840827"/>
          </a:xfrm>
        </p:grpSpPr>
        <p:sp>
          <p:nvSpPr>
            <p:cNvPr id="13" name="모서리가 둥근 사각형 설명선 12"/>
            <p:cNvSpPr/>
            <p:nvPr/>
          </p:nvSpPr>
          <p:spPr>
            <a:xfrm>
              <a:off x="10005849" y="1933900"/>
              <a:ext cx="1438307" cy="840827"/>
            </a:xfrm>
            <a:prstGeom prst="wedgeRoundRectCallout">
              <a:avLst>
                <a:gd name="adj1" fmla="val 38131"/>
                <a:gd name="adj2" fmla="val 112586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029948" y="2006161"/>
              <a:ext cx="1414208" cy="66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피드백 종료</a:t>
              </a:r>
              <a:endParaRPr lang="en-US" altLang="ko-KR" dirty="0" smtClean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815687" y="5509246"/>
            <a:ext cx="1463269" cy="465334"/>
            <a:chOff x="10005849" y="1933900"/>
            <a:chExt cx="1438307" cy="840827"/>
          </a:xfrm>
        </p:grpSpPr>
        <p:sp>
          <p:nvSpPr>
            <p:cNvPr id="17" name="모서리가 둥근 사각형 설명선 16"/>
            <p:cNvSpPr/>
            <p:nvPr/>
          </p:nvSpPr>
          <p:spPr>
            <a:xfrm>
              <a:off x="10005849" y="1933900"/>
              <a:ext cx="1438307" cy="840827"/>
            </a:xfrm>
            <a:prstGeom prst="wedgeRoundRectCallout">
              <a:avLst>
                <a:gd name="adj1" fmla="val -39982"/>
                <a:gd name="adj2" fmla="val 126877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029948" y="2006161"/>
              <a:ext cx="1414208" cy="66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실시간 채팅 </a:t>
              </a:r>
              <a:endParaRPr lang="en-US" altLang="ko-KR" dirty="0" smtClean="0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702675" y="487942"/>
            <a:ext cx="1148590" cy="14655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528925" y="255275"/>
            <a:ext cx="1025555" cy="465334"/>
            <a:chOff x="10005849" y="1933900"/>
            <a:chExt cx="1438307" cy="840827"/>
          </a:xfrm>
        </p:grpSpPr>
        <p:sp>
          <p:nvSpPr>
            <p:cNvPr id="20" name="모서리가 둥근 사각형 설명선 19"/>
            <p:cNvSpPr/>
            <p:nvPr/>
          </p:nvSpPr>
          <p:spPr>
            <a:xfrm>
              <a:off x="10005849" y="1933900"/>
              <a:ext cx="1438307" cy="840827"/>
            </a:xfrm>
            <a:prstGeom prst="wedgeRoundRectCallout">
              <a:avLst>
                <a:gd name="adj1" fmla="val 65683"/>
                <a:gd name="adj2" fmla="val 46489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029948" y="2006161"/>
              <a:ext cx="1414208" cy="66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 화면</a:t>
              </a:r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44682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314" y="0"/>
            <a:ext cx="3099371" cy="6858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528441" y="6484882"/>
            <a:ext cx="399393" cy="294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48199" y="541283"/>
            <a:ext cx="2895600" cy="5649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156138" y="273938"/>
            <a:ext cx="3134709" cy="1123938"/>
            <a:chOff x="10005849" y="1933900"/>
            <a:chExt cx="1438307" cy="1240137"/>
          </a:xfrm>
        </p:grpSpPr>
        <p:sp>
          <p:nvSpPr>
            <p:cNvPr id="15" name="모서리가 둥근 사각형 설명선 14"/>
            <p:cNvSpPr/>
            <p:nvPr/>
          </p:nvSpPr>
          <p:spPr>
            <a:xfrm>
              <a:off x="10005849" y="1933900"/>
              <a:ext cx="1438307" cy="840827"/>
            </a:xfrm>
            <a:prstGeom prst="wedgeRoundRectCallout">
              <a:avLst>
                <a:gd name="adj1" fmla="val 63199"/>
                <a:gd name="adj2" fmla="val 33701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029948" y="2006161"/>
              <a:ext cx="1414208" cy="1167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발음 연습하기 위해 원하는 카테고리 선택</a:t>
              </a:r>
              <a:endParaRPr lang="en-US" altLang="ko-KR" dirty="0" smtClean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601904" y="5532006"/>
            <a:ext cx="2926537" cy="465334"/>
            <a:chOff x="10005849" y="1933900"/>
            <a:chExt cx="1438307" cy="840827"/>
          </a:xfrm>
        </p:grpSpPr>
        <p:sp>
          <p:nvSpPr>
            <p:cNvPr id="18" name="모서리가 둥근 사각형 설명선 17"/>
            <p:cNvSpPr/>
            <p:nvPr/>
          </p:nvSpPr>
          <p:spPr>
            <a:xfrm>
              <a:off x="10005849" y="1933900"/>
              <a:ext cx="1438307" cy="840827"/>
            </a:xfrm>
            <a:prstGeom prst="wedgeRoundRectCallout">
              <a:avLst>
                <a:gd name="adj1" fmla="val 50629"/>
                <a:gd name="adj2" fmla="val 155460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029948" y="2006161"/>
              <a:ext cx="1414208" cy="66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1. </a:t>
              </a:r>
              <a:r>
                <a:rPr lang="ko-KR" altLang="en-US" dirty="0" smtClean="0"/>
                <a:t>발음 연습 페이지 이동</a:t>
              </a:r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08251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272</Words>
  <Application>Microsoft Office PowerPoint</Application>
  <PresentationFormat>와이드스크린</PresentationFormat>
  <Paragraphs>58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31</cp:revision>
  <dcterms:created xsi:type="dcterms:W3CDTF">2023-04-06T04:44:49Z</dcterms:created>
  <dcterms:modified xsi:type="dcterms:W3CDTF">2023-04-06T07:36:10Z</dcterms:modified>
</cp:coreProperties>
</file>