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3" r:id="rId3"/>
    <p:sldId id="257" r:id="rId4"/>
    <p:sldId id="266" r:id="rId5"/>
    <p:sldId id="258" r:id="rId6"/>
    <p:sldId id="268" r:id="rId7"/>
    <p:sldId id="269" r:id="rId8"/>
    <p:sldId id="270" r:id="rId9"/>
    <p:sldId id="264" r:id="rId10"/>
    <p:sldId id="265" r:id="rId11"/>
    <p:sldId id="259" r:id="rId12"/>
    <p:sldId id="267" r:id="rId13"/>
    <p:sldId id="260" r:id="rId14"/>
    <p:sldId id="261" r:id="rId15"/>
    <p:sldId id="262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0"/>
    <p:restoredTop sz="92432"/>
  </p:normalViewPr>
  <p:slideViewPr>
    <p:cSldViewPr snapToGrid="0" snapToObjects="1">
      <p:cViewPr>
        <p:scale>
          <a:sx n="100" d="100"/>
          <a:sy n="100" d="100"/>
        </p:scale>
        <p:origin x="14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920C7-C25A-664B-9A52-492C7F15B7FA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BA51-9FF6-9548-A5CC-3333FF32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9A5B-CC94-9547-97CB-F1593DCBBC82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337964" y="99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37964" y="2489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37964" y="390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37964" y="53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04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depth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7913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2259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92877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993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86788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8377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00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01083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402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290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2145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6126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07010" y="498345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</a:t>
            </a:r>
            <a:r>
              <a:rPr lang="en-US" sz="2800" smtClean="0"/>
              <a:t>is 0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852" y="1639247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is 1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003712" y="5176966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is </a:t>
            </a:r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312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4438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926629" y="1128711"/>
            <a:ext cx="25178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 of M is</a:t>
            </a:r>
          </a:p>
          <a:p>
            <a:r>
              <a:rPr lang="en-US" sz="2800" dirty="0" smtClean="0"/>
              <a:t>H-D-A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712" y="779485"/>
            <a:ext cx="238482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 of E is</a:t>
            </a:r>
          </a:p>
          <a:p>
            <a:r>
              <a:rPr lang="en-US" sz="2800" dirty="0" smtClean="0"/>
              <a:t>B-A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90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926629" y="1128711"/>
            <a:ext cx="286649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 of D is</a:t>
            </a:r>
          </a:p>
          <a:p>
            <a:r>
              <a:rPr lang="en-US" sz="2800" dirty="0" smtClean="0"/>
              <a:t>H-I-J-M</a:t>
            </a:r>
            <a:endParaRPr lang="en-US" sz="2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38712" y="779485"/>
            <a:ext cx="2820003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 of E is</a:t>
            </a:r>
          </a:p>
          <a:p>
            <a:r>
              <a:rPr lang="en-US" sz="2800" dirty="0" smtClean="0"/>
              <a:t>K-L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00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3662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children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84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sibling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50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79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389" y="598191"/>
            <a:ext cx="10119902" cy="5565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0436" y="803567"/>
            <a:ext cx="3129638" cy="1979974"/>
            <a:chOff x="720436" y="803566"/>
            <a:chExt cx="8146472" cy="5153889"/>
          </a:xfrm>
        </p:grpSpPr>
        <p:sp>
          <p:nvSpPr>
            <p:cNvPr id="5" name="Oval 4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endCxn id="26" idx="0"/>
            </p:cNvCxnSpPr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8" idx="1"/>
            </p:cNvCxnSpPr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24" idx="7"/>
            </p:cNvCxnSpPr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3"/>
              <a:endCxn id="16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4" idx="5"/>
              <a:endCxn id="17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3"/>
              <a:endCxn id="8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5"/>
              <a:endCxn id="9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3"/>
              <a:endCxn id="18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8" idx="3"/>
              <a:endCxn id="20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8" idx="5"/>
              <a:endCxn id="22" idx="0"/>
            </p:cNvCxnSpPr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8" idx="4"/>
              <a:endCxn id="21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3"/>
              <a:endCxn id="12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8034" y="3456838"/>
            <a:ext cx="845265" cy="422070"/>
            <a:chOff x="568034" y="3460615"/>
            <a:chExt cx="845265" cy="422070"/>
          </a:xfrm>
        </p:grpSpPr>
        <p:sp>
          <p:nvSpPr>
            <p:cNvPr id="33" name="Rectangle 3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70443" y="3456838"/>
            <a:ext cx="845265" cy="422070"/>
            <a:chOff x="568034" y="3460615"/>
            <a:chExt cx="845265" cy="422070"/>
          </a:xfrm>
        </p:grpSpPr>
        <p:sp>
          <p:nvSpPr>
            <p:cNvPr id="38" name="Rectangle 37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70497" y="4793380"/>
            <a:ext cx="845265" cy="422070"/>
            <a:chOff x="568034" y="3460615"/>
            <a:chExt cx="845265" cy="422070"/>
          </a:xfrm>
        </p:grpSpPr>
        <p:sp>
          <p:nvSpPr>
            <p:cNvPr id="41" name="Rectangle 40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8401" y="4793380"/>
            <a:ext cx="845265" cy="422070"/>
            <a:chOff x="568034" y="3460615"/>
            <a:chExt cx="845265" cy="422070"/>
          </a:xfrm>
        </p:grpSpPr>
        <p:sp>
          <p:nvSpPr>
            <p:cNvPr id="44" name="Rectangle 43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08881" y="4793380"/>
            <a:ext cx="845265" cy="422070"/>
            <a:chOff x="568034" y="3460615"/>
            <a:chExt cx="845265" cy="422070"/>
          </a:xfrm>
        </p:grpSpPr>
        <p:sp>
          <p:nvSpPr>
            <p:cNvPr id="47" name="Rectangle 46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06050" y="5489017"/>
            <a:ext cx="845265" cy="422070"/>
            <a:chOff x="568034" y="3460615"/>
            <a:chExt cx="845265" cy="422070"/>
          </a:xfrm>
        </p:grpSpPr>
        <p:sp>
          <p:nvSpPr>
            <p:cNvPr id="50" name="Rectangle 49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8318" y="5489017"/>
            <a:ext cx="845265" cy="422070"/>
            <a:chOff x="568034" y="3460615"/>
            <a:chExt cx="845265" cy="422070"/>
          </a:xfrm>
        </p:grpSpPr>
        <p:sp>
          <p:nvSpPr>
            <p:cNvPr id="53" name="Rectangle 5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08798" y="5489017"/>
            <a:ext cx="845265" cy="422070"/>
            <a:chOff x="568034" y="3460615"/>
            <a:chExt cx="845265" cy="422070"/>
          </a:xfrm>
        </p:grpSpPr>
        <p:sp>
          <p:nvSpPr>
            <p:cNvPr id="56" name="Rectangle 55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05487" y="3456838"/>
            <a:ext cx="845265" cy="422070"/>
            <a:chOff x="568034" y="3460615"/>
            <a:chExt cx="845265" cy="422070"/>
          </a:xfrm>
        </p:grpSpPr>
        <p:sp>
          <p:nvSpPr>
            <p:cNvPr id="59" name="Rectangle 58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04924" y="4110422"/>
            <a:ext cx="845265" cy="422070"/>
            <a:chOff x="568034" y="3460615"/>
            <a:chExt cx="845265" cy="422070"/>
          </a:xfrm>
        </p:grpSpPr>
        <p:sp>
          <p:nvSpPr>
            <p:cNvPr id="62" name="Rectangle 61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05404" y="4110422"/>
            <a:ext cx="845265" cy="422070"/>
            <a:chOff x="568034" y="3460615"/>
            <a:chExt cx="845265" cy="422070"/>
          </a:xfrm>
        </p:grpSpPr>
        <p:sp>
          <p:nvSpPr>
            <p:cNvPr id="65" name="Rectangle 64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808235" y="3456838"/>
            <a:ext cx="845265" cy="422070"/>
            <a:chOff x="568034" y="3460615"/>
            <a:chExt cx="845265" cy="422070"/>
          </a:xfrm>
        </p:grpSpPr>
        <p:sp>
          <p:nvSpPr>
            <p:cNvPr id="68" name="Rectangle 67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108151" y="4110422"/>
            <a:ext cx="845265" cy="422070"/>
            <a:chOff x="568034" y="3460615"/>
            <a:chExt cx="845265" cy="422070"/>
          </a:xfrm>
        </p:grpSpPr>
        <p:sp>
          <p:nvSpPr>
            <p:cNvPr id="71" name="Rectangle 70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410419" y="4110422"/>
            <a:ext cx="845265" cy="422070"/>
            <a:chOff x="568034" y="3460615"/>
            <a:chExt cx="845265" cy="422070"/>
          </a:xfrm>
        </p:grpSpPr>
        <p:sp>
          <p:nvSpPr>
            <p:cNvPr id="74" name="Rectangle 73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710899" y="4110422"/>
            <a:ext cx="845265" cy="422070"/>
            <a:chOff x="568034" y="3460615"/>
            <a:chExt cx="845265" cy="422070"/>
          </a:xfrm>
        </p:grpSpPr>
        <p:sp>
          <p:nvSpPr>
            <p:cNvPr id="77" name="Rectangle 76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08151" y="4793380"/>
            <a:ext cx="845265" cy="422070"/>
            <a:chOff x="568034" y="3460615"/>
            <a:chExt cx="845265" cy="422070"/>
          </a:xfrm>
        </p:grpSpPr>
        <p:sp>
          <p:nvSpPr>
            <p:cNvPr id="80" name="Rectangle 79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08631" y="4793380"/>
            <a:ext cx="845265" cy="422070"/>
            <a:chOff x="568034" y="3460615"/>
            <a:chExt cx="845265" cy="422070"/>
          </a:xfrm>
        </p:grpSpPr>
        <p:sp>
          <p:nvSpPr>
            <p:cNvPr id="83" name="Rectangle 8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V="1">
            <a:off x="1244252" y="3665984"/>
            <a:ext cx="626191" cy="3778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578171" y="3664097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50074" y="3665985"/>
            <a:ext cx="1958161" cy="3777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41" idx="0"/>
          </p:cNvCxnSpPr>
          <p:nvPr/>
        </p:nvCxnSpPr>
        <p:spPr>
          <a:xfrm>
            <a:off x="2081532" y="3678219"/>
            <a:ext cx="0" cy="1115161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62" idx="0"/>
          </p:cNvCxnSpPr>
          <p:nvPr/>
        </p:nvCxnSpPr>
        <p:spPr>
          <a:xfrm>
            <a:off x="3415959" y="3716308"/>
            <a:ext cx="0" cy="39411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8090" y="5094902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878650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7783665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083583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780751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18707" y="3716307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331031" y="4404022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881563" y="5689622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181481" y="5689622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884456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550435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844615" y="4110422"/>
            <a:ext cx="845265" cy="422070"/>
            <a:chOff x="568034" y="3460615"/>
            <a:chExt cx="845265" cy="422070"/>
          </a:xfrm>
        </p:grpSpPr>
        <p:sp>
          <p:nvSpPr>
            <p:cNvPr id="109" name="Rectangle 108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110"/>
          <p:cNvCxnSpPr/>
          <p:nvPr/>
        </p:nvCxnSpPr>
        <p:spPr>
          <a:xfrm flipV="1">
            <a:off x="6452086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5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8901" y="1817905"/>
            <a:ext cx="2258111" cy="1565575"/>
            <a:chOff x="566909" y="3038545"/>
            <a:chExt cx="846390" cy="844140"/>
          </a:xfrm>
        </p:grpSpPr>
        <p:sp>
          <p:nvSpPr>
            <p:cNvPr id="5" name="Rectangle 4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Left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Child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Right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Sibling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6909" y="3038545"/>
              <a:ext cx="84639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Data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5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2359" y="614293"/>
            <a:ext cx="10119902" cy="5565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85707" y="1157579"/>
            <a:ext cx="3129638" cy="1979974"/>
            <a:chOff x="720436" y="803566"/>
            <a:chExt cx="8146472" cy="5153889"/>
          </a:xfrm>
        </p:grpSpPr>
        <p:sp>
          <p:nvSpPr>
            <p:cNvPr id="10" name="Oval 9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endCxn id="32" idx="0"/>
            </p:cNvCxnSpPr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34" idx="1"/>
            </p:cNvCxnSpPr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30" idx="7"/>
            </p:cNvCxnSpPr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0" idx="3"/>
              <a:endCxn id="22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0" idx="5"/>
              <a:endCxn id="23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14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15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2" idx="3"/>
              <a:endCxn id="24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4" idx="3"/>
              <a:endCxn id="26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4" idx="5"/>
              <a:endCxn id="28" idx="0"/>
            </p:cNvCxnSpPr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4" idx="4"/>
              <a:endCxn id="27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3"/>
              <a:endCxn id="18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542395" y="1397907"/>
            <a:ext cx="9316504" cy="4280997"/>
            <a:chOff x="3258578" y="475148"/>
            <a:chExt cx="8740545" cy="4016340"/>
          </a:xfrm>
        </p:grpSpPr>
        <p:grpSp>
          <p:nvGrpSpPr>
            <p:cNvPr id="4" name="Group 3"/>
            <p:cNvGrpSpPr/>
            <p:nvPr/>
          </p:nvGrpSpPr>
          <p:grpSpPr>
            <a:xfrm>
              <a:off x="4834728" y="475148"/>
              <a:ext cx="748140" cy="679705"/>
              <a:chOff x="566909" y="3038545"/>
              <a:chExt cx="846390" cy="8441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H="1">
              <a:off x="5038302" y="976311"/>
              <a:ext cx="0" cy="74481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4826578" y="1721130"/>
              <a:ext cx="748140" cy="679705"/>
              <a:chOff x="566909" y="3038545"/>
              <a:chExt cx="846390" cy="84414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6517536" y="1721130"/>
              <a:ext cx="748140" cy="679705"/>
              <a:chOff x="566909" y="3038545"/>
              <a:chExt cx="846390" cy="84414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8208493" y="1721130"/>
              <a:ext cx="748140" cy="679705"/>
              <a:chOff x="566909" y="3038545"/>
              <a:chExt cx="846390" cy="84414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016270" y="2738397"/>
              <a:ext cx="748140" cy="679705"/>
              <a:chOff x="566909" y="3038545"/>
              <a:chExt cx="846390" cy="84414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63031" y="2738397"/>
              <a:ext cx="748140" cy="679705"/>
              <a:chOff x="566909" y="3038545"/>
              <a:chExt cx="846390" cy="84414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58578" y="3811782"/>
              <a:ext cx="748140" cy="679705"/>
              <a:chOff x="566909" y="3038545"/>
              <a:chExt cx="846390" cy="84414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805339" y="3811782"/>
              <a:ext cx="748140" cy="679705"/>
              <a:chOff x="566909" y="3038545"/>
              <a:chExt cx="846390" cy="84414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523124" y="2733580"/>
              <a:ext cx="748140" cy="679705"/>
              <a:chOff x="566909" y="3038545"/>
              <a:chExt cx="846390" cy="84414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8229220" y="2733580"/>
              <a:ext cx="748140" cy="679705"/>
              <a:chOff x="566909" y="3038545"/>
              <a:chExt cx="846390" cy="84414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9775981" y="2733580"/>
              <a:ext cx="748140" cy="679705"/>
              <a:chOff x="566909" y="3038545"/>
              <a:chExt cx="846390" cy="84414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1250983" y="2729898"/>
              <a:ext cx="748140" cy="679705"/>
              <a:chOff x="566909" y="3038545"/>
              <a:chExt cx="846390" cy="844140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J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234358" y="3811783"/>
              <a:ext cx="748140" cy="679705"/>
              <a:chOff x="566909" y="3038545"/>
              <a:chExt cx="846390" cy="84414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 flipV="1">
              <a:off x="5411840" y="2189200"/>
              <a:ext cx="112046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7108751" y="2190363"/>
              <a:ext cx="112046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37" idx="1"/>
            </p:cNvCxnSpPr>
            <p:nvPr/>
          </p:nvCxnSpPr>
          <p:spPr>
            <a:xfrm>
              <a:off x="4619174" y="3248176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3861405" y="4321561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8831130" y="3243359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0354404" y="3253426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4390340" y="2230136"/>
              <a:ext cx="623770" cy="499762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3598906" y="3291265"/>
              <a:ext cx="623770" cy="499762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705068" y="2253218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396025" y="2219679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416752" y="3282214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5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5117" y="1686968"/>
            <a:ext cx="4661641" cy="2949200"/>
            <a:chOff x="720436" y="803566"/>
            <a:chExt cx="8146472" cy="5153889"/>
          </a:xfrm>
        </p:grpSpPr>
        <p:sp>
          <p:nvSpPr>
            <p:cNvPr id="5" name="Oval 4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24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5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4" idx="3"/>
              <a:endCxn id="16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4" idx="5"/>
              <a:endCxn id="17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8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8" idx="3"/>
              <a:endCxn id="20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ight Arrow 29"/>
          <p:cNvSpPr/>
          <p:nvPr/>
        </p:nvSpPr>
        <p:spPr>
          <a:xfrm>
            <a:off x="5435126" y="2352916"/>
            <a:ext cx="597728" cy="732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151478" y="141943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7479797" y="207780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713291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883738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326023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850081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462279" y="417763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6294595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077372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82314" y="417763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087109" y="499969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946986" y="499969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342950" y="5784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>
            <a:endCxn id="128" idx="1"/>
          </p:cNvCxnSpPr>
          <p:nvPr/>
        </p:nvCxnSpPr>
        <p:spPr>
          <a:xfrm>
            <a:off x="7965909" y="2508064"/>
            <a:ext cx="436741" cy="306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2" idx="3"/>
            <a:endCxn id="124" idx="7"/>
          </p:cNvCxnSpPr>
          <p:nvPr/>
        </p:nvCxnSpPr>
        <p:spPr>
          <a:xfrm flipH="1">
            <a:off x="7926415" y="1866050"/>
            <a:ext cx="301690" cy="288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  <a:endCxn id="125" idx="7"/>
          </p:cNvCxnSpPr>
          <p:nvPr/>
        </p:nvCxnSpPr>
        <p:spPr>
          <a:xfrm flipH="1">
            <a:off x="7159909" y="2524427"/>
            <a:ext cx="396515" cy="2906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25" idx="3"/>
            <a:endCxn id="141" idx="0"/>
          </p:cNvCxnSpPr>
          <p:nvPr/>
        </p:nvCxnSpPr>
        <p:spPr>
          <a:xfrm flipH="1">
            <a:off x="6556218" y="3185019"/>
            <a:ext cx="233700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41" idx="5"/>
            <a:endCxn id="146" idx="0"/>
          </p:cNvCxnSpPr>
          <p:nvPr/>
        </p:nvCxnSpPr>
        <p:spPr>
          <a:xfrm>
            <a:off x="6741213" y="3888161"/>
            <a:ext cx="202724" cy="289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8" idx="3"/>
            <a:endCxn id="126" idx="0"/>
          </p:cNvCxnSpPr>
          <p:nvPr/>
        </p:nvCxnSpPr>
        <p:spPr>
          <a:xfrm flipH="1">
            <a:off x="8145361" y="3185019"/>
            <a:ext cx="257289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30" idx="0"/>
            <a:endCxn id="128" idx="5"/>
          </p:cNvCxnSpPr>
          <p:nvPr/>
        </p:nvCxnSpPr>
        <p:spPr>
          <a:xfrm flipH="1" flipV="1">
            <a:off x="8772641" y="3185019"/>
            <a:ext cx="339063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0"/>
            <a:endCxn id="130" idx="3"/>
          </p:cNvCxnSpPr>
          <p:nvPr/>
        </p:nvCxnSpPr>
        <p:spPr>
          <a:xfrm flipV="1">
            <a:off x="8723902" y="3888161"/>
            <a:ext cx="202806" cy="289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1" idx="0"/>
            <a:endCxn id="131" idx="5"/>
          </p:cNvCxnSpPr>
          <p:nvPr/>
        </p:nvCxnSpPr>
        <p:spPr>
          <a:xfrm flipH="1" flipV="1">
            <a:off x="8908897" y="4624251"/>
            <a:ext cx="299712" cy="375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55" idx="0"/>
            <a:endCxn id="151" idx="5"/>
          </p:cNvCxnSpPr>
          <p:nvPr/>
        </p:nvCxnSpPr>
        <p:spPr>
          <a:xfrm flipH="1" flipV="1">
            <a:off x="9393604" y="5446313"/>
            <a:ext cx="210969" cy="3382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47" idx="0"/>
            <a:endCxn id="131" idx="3"/>
          </p:cNvCxnSpPr>
          <p:nvPr/>
        </p:nvCxnSpPr>
        <p:spPr>
          <a:xfrm flipV="1">
            <a:off x="8348732" y="4624251"/>
            <a:ext cx="190174" cy="375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45" idx="0"/>
            <a:endCxn id="125" idx="5"/>
          </p:cNvCxnSpPr>
          <p:nvPr/>
        </p:nvCxnSpPr>
        <p:spPr>
          <a:xfrm flipH="1" flipV="1">
            <a:off x="7159909" y="3185019"/>
            <a:ext cx="179086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7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5295" y="923573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5295" y="2328364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5295" y="3733155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1439" y="5137946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337964" y="99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37964" y="2489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37964" y="390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37964" y="53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0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04715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28773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751333" y="3185019"/>
            <a:ext cx="339063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94581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36866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656204" y="3185019"/>
            <a:ext cx="257289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4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8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965034" y="1377243"/>
            <a:ext cx="1125181" cy="4190636"/>
            <a:chOff x="6522900" y="1377243"/>
            <a:chExt cx="1125181" cy="4190636"/>
          </a:xfrm>
        </p:grpSpPr>
        <p:sp>
          <p:nvSpPr>
            <p:cNvPr id="25" name="Rectangle 24"/>
            <p:cNvSpPr/>
            <p:nvPr/>
          </p:nvSpPr>
          <p:spPr>
            <a:xfrm>
              <a:off x="6968332" y="143502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68332" y="169709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81410" y="13772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1410" y="16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68332" y="195109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1410" y="1896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68332" y="220509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1409" y="2150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68332" y="245910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1409" y="2404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68332" y="271310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409" y="2658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68332" y="2967102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1410" y="2912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7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68332" y="3221103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81409" y="31665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68332" y="347510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81410" y="34205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68332" y="3729105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22900" y="36745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68332" y="398310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2900" y="39285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68332" y="423710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2900" y="41825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68332" y="449110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22900" y="44365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13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68332" y="474510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22900" y="46905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14	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68332" y="499911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22900" y="4944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68332" y="525311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2900" y="5198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60" name="Oval 59"/>
          <p:cNvSpPr/>
          <p:nvPr/>
        </p:nvSpPr>
        <p:spPr>
          <a:xfrm>
            <a:off x="8865053" y="161441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861082" y="228845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42121" y="296249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623160" y="36365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2" idx="3"/>
            <a:endCxn id="63" idx="7"/>
          </p:cNvCxnSpPr>
          <p:nvPr/>
        </p:nvCxnSpPr>
        <p:spPr>
          <a:xfrm flipH="1">
            <a:off x="8307700" y="206103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3"/>
            <a:endCxn id="64" idx="7"/>
          </p:cNvCxnSpPr>
          <p:nvPr/>
        </p:nvCxnSpPr>
        <p:spPr>
          <a:xfrm flipH="1">
            <a:off x="7688739" y="273507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4" idx="3"/>
            <a:endCxn id="65" idx="7"/>
          </p:cNvCxnSpPr>
          <p:nvPr/>
        </p:nvCxnSpPr>
        <p:spPr>
          <a:xfrm flipH="1">
            <a:off x="7069778" y="34091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861082" y="36365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5"/>
            <a:endCxn id="69" idx="1"/>
          </p:cNvCxnSpPr>
          <p:nvPr/>
        </p:nvCxnSpPr>
        <p:spPr>
          <a:xfrm>
            <a:off x="7688739" y="34091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480043" y="295993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endCxn id="73" idx="1"/>
          </p:cNvCxnSpPr>
          <p:nvPr/>
        </p:nvCxnSpPr>
        <p:spPr>
          <a:xfrm>
            <a:off x="8307700" y="273251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876891" y="228845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2" name="Oval 71"/>
          <p:cNvSpPr/>
          <p:nvPr/>
        </p:nvSpPr>
        <p:spPr>
          <a:xfrm>
            <a:off x="9257930" y="296249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75" idx="3"/>
            <a:endCxn id="76" idx="7"/>
          </p:cNvCxnSpPr>
          <p:nvPr/>
        </p:nvCxnSpPr>
        <p:spPr>
          <a:xfrm flipH="1">
            <a:off x="9704548" y="273507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495852" y="295993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0323509" y="273251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5"/>
            <a:endCxn id="75" idx="1"/>
          </p:cNvCxnSpPr>
          <p:nvPr/>
        </p:nvCxnSpPr>
        <p:spPr>
          <a:xfrm>
            <a:off x="9311671" y="2061036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390017" y="1362267"/>
            <a:ext cx="1066672" cy="2412629"/>
            <a:chOff x="6581409" y="1377243"/>
            <a:chExt cx="1066672" cy="2412629"/>
          </a:xfrm>
        </p:grpSpPr>
        <p:sp>
          <p:nvSpPr>
            <p:cNvPr id="78" name="Rectangle 77"/>
            <p:cNvSpPr/>
            <p:nvPr/>
          </p:nvSpPr>
          <p:spPr>
            <a:xfrm>
              <a:off x="6968332" y="143502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68332" y="169709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81410" y="13772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81410" y="16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68332" y="195109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581410" y="1896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968332" y="220509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1409" y="2150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68332" y="245910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581409" y="2404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968332" y="271310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81409" y="2658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68332" y="2967102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1410" y="2912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7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68332" y="3221103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81409" y="31665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68332" y="347510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81410" y="34205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07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5527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3173184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80297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>
          <a:xfrm>
            <a:off x="5807954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6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0067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28099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85893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66932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374717" y="1882092"/>
            <a:ext cx="173197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2232511" y="2556129"/>
            <a:ext cx="772215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1613550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04854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2232511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53600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5" idx="1"/>
          </p:cNvCxnSpPr>
          <p:nvPr/>
        </p:nvCxnSpPr>
        <p:spPr>
          <a:xfrm>
            <a:off x="3374717" y="2556129"/>
            <a:ext cx="65551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033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62380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66846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3621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77500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5476685" y="1882092"/>
            <a:ext cx="1903329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1849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8" idx="7"/>
          </p:cNvCxnSpPr>
          <p:nvPr/>
        </p:nvCxnSpPr>
        <p:spPr>
          <a:xfrm flipH="1">
            <a:off x="3788467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79771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4407428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920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60386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299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66576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669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82135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048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88325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3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30834" y="1395014"/>
            <a:ext cx="712532" cy="7125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3270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left_child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H="1">
            <a:off x="4996145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9019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right_child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</p:cNvCxnSpPr>
          <p:nvPr/>
        </p:nvCxnSpPr>
        <p:spPr>
          <a:xfrm>
            <a:off x="5839019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4148" y="1372339"/>
            <a:ext cx="3612651" cy="747726"/>
            <a:chOff x="2202006" y="1615166"/>
            <a:chExt cx="2039247" cy="262073"/>
          </a:xfrm>
        </p:grpSpPr>
        <p:sp>
          <p:nvSpPr>
            <p:cNvPr id="22" name="Rectangle 21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left_child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right_child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67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817" y="313866"/>
            <a:ext cx="4087888" cy="2366989"/>
            <a:chOff x="2107605" y="1435474"/>
            <a:chExt cx="4395937" cy="2545356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3548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07605" y="3457585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  <a:endCxn id="7" idx="7"/>
            </p:cNvCxnSpPr>
            <p:nvPr/>
          </p:nvCxnSpPr>
          <p:spPr>
            <a:xfrm flipH="1">
              <a:off x="2554223" y="3230166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345527" y="3457585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3173184" y="3230166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4488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endCxn id="15" idx="1"/>
            </p:cNvCxnSpPr>
            <p:nvPr/>
          </p:nvCxnSpPr>
          <p:spPr>
            <a:xfrm>
              <a:off x="3792145" y="2553568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742375" y="2783548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3"/>
              <a:endCxn id="18" idx="7"/>
            </p:cNvCxnSpPr>
            <p:nvPr/>
          </p:nvCxnSpPr>
          <p:spPr>
            <a:xfrm flipH="1">
              <a:off x="5188993" y="2556129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980297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endCxn id="20" idx="1"/>
            </p:cNvCxnSpPr>
            <p:nvPr/>
          </p:nvCxnSpPr>
          <p:spPr>
            <a:xfrm>
              <a:off x="5807954" y="2553568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686864" y="1808381"/>
            <a:ext cx="6673827" cy="3226318"/>
            <a:chOff x="-46975" y="1583949"/>
            <a:chExt cx="11823091" cy="3226318"/>
          </a:xfrm>
        </p:grpSpPr>
        <p:grpSp>
          <p:nvGrpSpPr>
            <p:cNvPr id="22" name="Group 21"/>
            <p:cNvGrpSpPr/>
            <p:nvPr/>
          </p:nvGrpSpPr>
          <p:grpSpPr>
            <a:xfrm>
              <a:off x="5540683" y="1583949"/>
              <a:ext cx="2039247" cy="464278"/>
              <a:chOff x="2202006" y="1615166"/>
              <a:chExt cx="2039247" cy="26207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791144" y="2414723"/>
              <a:ext cx="2039247" cy="464278"/>
              <a:chOff x="2202006" y="1615166"/>
              <a:chExt cx="2039247" cy="262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-46975" y="4345989"/>
              <a:ext cx="2039247" cy="464278"/>
              <a:chOff x="2202006" y="1615166"/>
              <a:chExt cx="2039247" cy="26207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329213" y="2425570"/>
              <a:ext cx="2039247" cy="464278"/>
              <a:chOff x="2202006" y="1615166"/>
              <a:chExt cx="2039247" cy="26207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21687" y="4345989"/>
              <a:ext cx="2039247" cy="464278"/>
              <a:chOff x="2202006" y="1615166"/>
              <a:chExt cx="2039247" cy="26207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736869" y="3365927"/>
              <a:ext cx="2039247" cy="464278"/>
              <a:chOff x="2202006" y="1615166"/>
              <a:chExt cx="2039247" cy="26207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416433" y="3367997"/>
              <a:ext cx="2039247" cy="464278"/>
              <a:chOff x="2202006" y="1615166"/>
              <a:chExt cx="2039247" cy="26207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181185" y="3367997"/>
              <a:ext cx="2039247" cy="464278"/>
              <a:chOff x="2202006" y="1615166"/>
              <a:chExt cx="2039247" cy="26207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017873" y="3365927"/>
              <a:ext cx="2039247" cy="464278"/>
              <a:chOff x="2202006" y="1615166"/>
              <a:chExt cx="2039247" cy="26207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3" name="Straight Connector 62"/>
            <p:cNvCxnSpPr>
              <a:endCxn id="28" idx="0"/>
            </p:cNvCxnSpPr>
            <p:nvPr/>
          </p:nvCxnSpPr>
          <p:spPr>
            <a:xfrm flipH="1">
              <a:off x="3810768" y="1837133"/>
              <a:ext cx="2049705" cy="57759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234826" y="1816088"/>
              <a:ext cx="2049705" cy="57759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52" idx="0"/>
            </p:cNvCxnSpPr>
            <p:nvPr/>
          </p:nvCxnSpPr>
          <p:spPr>
            <a:xfrm flipH="1">
              <a:off x="2436057" y="2682001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6" idx="0"/>
            </p:cNvCxnSpPr>
            <p:nvPr/>
          </p:nvCxnSpPr>
          <p:spPr>
            <a:xfrm>
              <a:off x="4490516" y="2682001"/>
              <a:ext cx="710293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927673" y="2683314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0053866" y="2655621"/>
              <a:ext cx="638559" cy="71368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032707" y="3635275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87166" y="3635275"/>
              <a:ext cx="710293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76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41820" y="1522745"/>
            <a:ext cx="1151102" cy="464278"/>
            <a:chOff x="2202006" y="1615166"/>
            <a:chExt cx="2039247" cy="262073"/>
          </a:xfrm>
        </p:grpSpPr>
        <p:sp>
          <p:nvSpPr>
            <p:cNvPr id="53" name="Rectangle 52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90457" y="2353519"/>
            <a:ext cx="1151102" cy="464278"/>
            <a:chOff x="2202006" y="1615166"/>
            <a:chExt cx="2039247" cy="262073"/>
          </a:xfrm>
        </p:grpSpPr>
        <p:sp>
          <p:nvSpPr>
            <p:cNvPr id="50" name="Rectangle 49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87733" y="4284785"/>
            <a:ext cx="1151102" cy="464278"/>
            <a:chOff x="2202006" y="1615166"/>
            <a:chExt cx="2039247" cy="262073"/>
          </a:xfrm>
        </p:grpSpPr>
        <p:sp>
          <p:nvSpPr>
            <p:cNvPr id="47" name="Rectangle 46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9095" y="3306793"/>
            <a:ext cx="1151102" cy="464278"/>
            <a:chOff x="2202006" y="1615166"/>
            <a:chExt cx="2039247" cy="262073"/>
          </a:xfrm>
        </p:grpSpPr>
        <p:sp>
          <p:nvSpPr>
            <p:cNvPr id="35" name="Rectangle 34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Connector 20"/>
          <p:cNvCxnSpPr>
            <a:endCxn id="50" idx="0"/>
          </p:cNvCxnSpPr>
          <p:nvPr/>
        </p:nvCxnSpPr>
        <p:spPr>
          <a:xfrm flipH="1">
            <a:off x="7166009" y="1775929"/>
            <a:ext cx="656326" cy="57759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5" idx="0"/>
          </p:cNvCxnSpPr>
          <p:nvPr/>
        </p:nvCxnSpPr>
        <p:spPr>
          <a:xfrm flipH="1">
            <a:off x="6114647" y="2574539"/>
            <a:ext cx="663336" cy="73225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7" idx="0"/>
          </p:cNvCxnSpPr>
          <p:nvPr/>
        </p:nvCxnSpPr>
        <p:spPr>
          <a:xfrm flipH="1">
            <a:off x="5063285" y="3557159"/>
            <a:ext cx="661402" cy="727626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31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30834" y="1395014"/>
            <a:ext cx="712532" cy="7125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3270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left_child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H="1">
            <a:off x="4996145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9019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right_child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</p:cNvCxnSpPr>
          <p:nvPr/>
        </p:nvCxnSpPr>
        <p:spPr>
          <a:xfrm>
            <a:off x="5839019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4146" y="624611"/>
            <a:ext cx="3612653" cy="1495451"/>
            <a:chOff x="2202005" y="1353093"/>
            <a:chExt cx="2039248" cy="524146"/>
          </a:xfrm>
        </p:grpSpPr>
        <p:sp>
          <p:nvSpPr>
            <p:cNvPr id="22" name="Rectangle 21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left_child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right_child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2005" y="1353093"/>
              <a:ext cx="2039248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5587100" y="871870"/>
            <a:ext cx="0" cy="52314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4415" y="140303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0617" y="3941236"/>
            <a:ext cx="3612653" cy="824728"/>
            <a:chOff x="2202006" y="1615166"/>
            <a:chExt cx="2039247" cy="262073"/>
          </a:xfrm>
        </p:grpSpPr>
        <p:sp>
          <p:nvSpPr>
            <p:cNvPr id="18" name="Rectangle 17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684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947829" y="-72371"/>
            <a:ext cx="3712628" cy="3035450"/>
            <a:chOff x="2696249" y="2495620"/>
            <a:chExt cx="2630509" cy="2150708"/>
          </a:xfrm>
        </p:grpSpPr>
        <p:sp>
          <p:nvSpPr>
            <p:cNvPr id="29" name="Oval 28"/>
            <p:cNvSpPr/>
            <p:nvPr/>
          </p:nvSpPr>
          <p:spPr>
            <a:xfrm>
              <a:off x="3408191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105852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803513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105852" y="2495620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3669814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52470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67475" y="3018865"/>
              <a:ext cx="0" cy="285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696249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3393910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91571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57872" y="3761049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40528" y="3761049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55533" y="3837677"/>
              <a:ext cx="0" cy="285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746700" y="3365893"/>
            <a:ext cx="3712628" cy="3035448"/>
            <a:chOff x="2696249" y="2495621"/>
            <a:chExt cx="2630509" cy="2150707"/>
          </a:xfrm>
        </p:grpSpPr>
        <p:sp>
          <p:nvSpPr>
            <p:cNvPr id="59" name="Oval 58"/>
            <p:cNvSpPr/>
            <p:nvPr/>
          </p:nvSpPr>
          <p:spPr>
            <a:xfrm>
              <a:off x="3408191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105852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803513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105852" y="249562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3669814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6"/>
              <a:endCxn id="61" idx="2"/>
            </p:cNvCxnSpPr>
            <p:nvPr/>
          </p:nvCxnSpPr>
          <p:spPr>
            <a:xfrm>
              <a:off x="4629097" y="3565894"/>
              <a:ext cx="1744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9" idx="6"/>
              <a:endCxn id="60" idx="2"/>
            </p:cNvCxnSpPr>
            <p:nvPr/>
          </p:nvCxnSpPr>
          <p:spPr>
            <a:xfrm>
              <a:off x="3931436" y="3565894"/>
              <a:ext cx="17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696249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393910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091571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>
              <a:stCxn id="59" idx="3"/>
            </p:cNvCxnSpPr>
            <p:nvPr/>
          </p:nvCxnSpPr>
          <p:spPr>
            <a:xfrm flipH="1">
              <a:off x="2957873" y="3750888"/>
              <a:ext cx="526945" cy="372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6"/>
              <a:endCxn id="68" idx="2"/>
            </p:cNvCxnSpPr>
            <p:nvPr/>
          </p:nvCxnSpPr>
          <p:spPr>
            <a:xfrm>
              <a:off x="3917156" y="4384706"/>
              <a:ext cx="1744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6" idx="6"/>
              <a:endCxn id="67" idx="2"/>
            </p:cNvCxnSpPr>
            <p:nvPr/>
          </p:nvCxnSpPr>
          <p:spPr>
            <a:xfrm>
              <a:off x="3219494" y="4384706"/>
              <a:ext cx="17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491214" y="169501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tree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3487" y="3474044"/>
            <a:ext cx="1277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</a:t>
            </a:r>
          </a:p>
          <a:p>
            <a:r>
              <a:rPr lang="en-US" dirty="0" smtClean="0"/>
              <a:t>right sibling</a:t>
            </a:r>
          </a:p>
          <a:p>
            <a:r>
              <a:rPr lang="en-US" dirty="0" smtClean="0"/>
              <a:t>tree</a:t>
            </a:r>
          </a:p>
        </p:txBody>
      </p:sp>
      <p:sp>
        <p:nvSpPr>
          <p:cNvPr id="84" name="Oval 83"/>
          <p:cNvSpPr/>
          <p:nvPr/>
        </p:nvSpPr>
        <p:spPr>
          <a:xfrm>
            <a:off x="8772530" y="1579902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9757190" y="2765769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6" name="Oval 85"/>
          <p:cNvSpPr/>
          <p:nvPr/>
        </p:nvSpPr>
        <p:spPr>
          <a:xfrm>
            <a:off x="10741848" y="4023079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9757190" y="438596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9141778" y="1068937"/>
            <a:ext cx="723563" cy="510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5" idx="5"/>
            <a:endCxn id="86" idx="1"/>
          </p:cNvCxnSpPr>
          <p:nvPr/>
        </p:nvCxnSpPr>
        <p:spPr>
          <a:xfrm>
            <a:off x="10387534" y="3396112"/>
            <a:ext cx="462464" cy="735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4" idx="5"/>
            <a:endCxn id="85" idx="1"/>
          </p:cNvCxnSpPr>
          <p:nvPr/>
        </p:nvCxnSpPr>
        <p:spPr>
          <a:xfrm>
            <a:off x="9402874" y="2210245"/>
            <a:ext cx="462466" cy="663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767715" y="2735551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2" name="Oval 91"/>
          <p:cNvSpPr/>
          <p:nvPr/>
        </p:nvSpPr>
        <p:spPr>
          <a:xfrm>
            <a:off x="8752375" y="3921418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/>
          <p:cNvSpPr/>
          <p:nvPr/>
        </p:nvSpPr>
        <p:spPr>
          <a:xfrm>
            <a:off x="9737034" y="5178728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84" idx="3"/>
          </p:cNvCxnSpPr>
          <p:nvPr/>
        </p:nvCxnSpPr>
        <p:spPr>
          <a:xfrm flipH="1">
            <a:off x="8136965" y="2210245"/>
            <a:ext cx="743716" cy="5253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5"/>
            <a:endCxn id="93" idx="1"/>
          </p:cNvCxnSpPr>
          <p:nvPr/>
        </p:nvCxnSpPr>
        <p:spPr>
          <a:xfrm>
            <a:off x="9382719" y="4551761"/>
            <a:ext cx="462465" cy="735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5"/>
            <a:endCxn id="92" idx="1"/>
          </p:cNvCxnSpPr>
          <p:nvPr/>
        </p:nvCxnSpPr>
        <p:spPr>
          <a:xfrm>
            <a:off x="8398059" y="3365894"/>
            <a:ext cx="462466" cy="663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344502" y="546747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tree</a:t>
            </a:r>
          </a:p>
        </p:txBody>
      </p:sp>
      <p:sp>
        <p:nvSpPr>
          <p:cNvPr id="109" name="Right Arrow 108"/>
          <p:cNvSpPr/>
          <p:nvPr/>
        </p:nvSpPr>
        <p:spPr>
          <a:xfrm rot="3600000">
            <a:off x="4134678" y="2584174"/>
            <a:ext cx="655983" cy="51683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8900000">
            <a:off x="7233742" y="3660498"/>
            <a:ext cx="655983" cy="51683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30844" y="811454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012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931782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501503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1" idx="3"/>
            <a:endCxn id="92" idx="0"/>
          </p:cNvCxnSpPr>
          <p:nvPr/>
        </p:nvCxnSpPr>
        <p:spPr>
          <a:xfrm flipH="1">
            <a:off x="3763126" y="4399180"/>
            <a:ext cx="245283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62061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1" idx="5"/>
            <a:endCxn id="94" idx="0"/>
          </p:cNvCxnSpPr>
          <p:nvPr/>
        </p:nvCxnSpPr>
        <p:spPr>
          <a:xfrm>
            <a:off x="4378400" y="4399180"/>
            <a:ext cx="245284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394067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4963788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107" idx="3"/>
            <a:endCxn id="108" idx="0"/>
          </p:cNvCxnSpPr>
          <p:nvPr/>
        </p:nvCxnSpPr>
        <p:spPr>
          <a:xfrm flipH="1">
            <a:off x="5225411" y="4399180"/>
            <a:ext cx="245283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824346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07" idx="5"/>
            <a:endCxn id="110" idx="0"/>
          </p:cNvCxnSpPr>
          <p:nvPr/>
        </p:nvCxnSpPr>
        <p:spPr>
          <a:xfrm>
            <a:off x="5840685" y="4399180"/>
            <a:ext cx="245284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662925" y="335269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13" name="Straight Connector 112"/>
          <p:cNvCxnSpPr>
            <a:stCxn id="112" idx="3"/>
            <a:endCxn id="91" idx="7"/>
          </p:cNvCxnSpPr>
          <p:nvPr/>
        </p:nvCxnSpPr>
        <p:spPr>
          <a:xfrm flipH="1">
            <a:off x="4378400" y="3799308"/>
            <a:ext cx="3611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5"/>
            <a:endCxn id="107" idx="1"/>
          </p:cNvCxnSpPr>
          <p:nvPr/>
        </p:nvCxnSpPr>
        <p:spPr>
          <a:xfrm>
            <a:off x="5109543" y="3799308"/>
            <a:ext cx="361151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193111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103851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33965" y="335269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0" name="Straight Connector 119"/>
          <p:cNvCxnSpPr>
            <a:stCxn id="119" idx="3"/>
            <a:endCxn id="117" idx="7"/>
          </p:cNvCxnSpPr>
          <p:nvPr/>
        </p:nvCxnSpPr>
        <p:spPr>
          <a:xfrm flipH="1">
            <a:off x="6639729" y="3799308"/>
            <a:ext cx="70863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9" idx="5"/>
            <a:endCxn id="118" idx="1"/>
          </p:cNvCxnSpPr>
          <p:nvPr/>
        </p:nvCxnSpPr>
        <p:spPr>
          <a:xfrm>
            <a:off x="7080583" y="3799308"/>
            <a:ext cx="99895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5750044" y="275010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122" idx="2"/>
            <a:endCxn id="112" idx="7"/>
          </p:cNvCxnSpPr>
          <p:nvPr/>
        </p:nvCxnSpPr>
        <p:spPr>
          <a:xfrm flipH="1">
            <a:off x="5109543" y="3011725"/>
            <a:ext cx="640501" cy="417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6"/>
            <a:endCxn id="119" idx="1"/>
          </p:cNvCxnSpPr>
          <p:nvPr/>
        </p:nvCxnSpPr>
        <p:spPr>
          <a:xfrm>
            <a:off x="6273289" y="3011725"/>
            <a:ext cx="437303" cy="417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373754" y="332721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371580" y="332721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843637" y="27273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29" idx="7"/>
          </p:cNvCxnSpPr>
          <p:nvPr/>
        </p:nvCxnSpPr>
        <p:spPr>
          <a:xfrm flipH="1">
            <a:off x="7820372" y="3173961"/>
            <a:ext cx="9989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31" idx="5"/>
            <a:endCxn id="130" idx="1"/>
          </p:cNvCxnSpPr>
          <p:nvPr/>
        </p:nvCxnSpPr>
        <p:spPr>
          <a:xfrm>
            <a:off x="8290255" y="3173961"/>
            <a:ext cx="1579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796840" y="209572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>
            <a:stCxn id="134" idx="2"/>
            <a:endCxn id="122" idx="7"/>
          </p:cNvCxnSpPr>
          <p:nvPr/>
        </p:nvCxnSpPr>
        <p:spPr>
          <a:xfrm flipH="1">
            <a:off x="6196662" y="2357348"/>
            <a:ext cx="600178" cy="469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6"/>
            <a:endCxn id="131" idx="1"/>
          </p:cNvCxnSpPr>
          <p:nvPr/>
        </p:nvCxnSpPr>
        <p:spPr>
          <a:xfrm>
            <a:off x="7320085" y="2357348"/>
            <a:ext cx="600179" cy="446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8600210" y="26958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9598036" y="26958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9070093" y="209597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40" idx="3"/>
            <a:endCxn id="138" idx="7"/>
          </p:cNvCxnSpPr>
          <p:nvPr/>
        </p:nvCxnSpPr>
        <p:spPr>
          <a:xfrm flipH="1">
            <a:off x="9046828" y="2542589"/>
            <a:ext cx="9989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0" idx="5"/>
            <a:endCxn id="139" idx="1"/>
          </p:cNvCxnSpPr>
          <p:nvPr/>
        </p:nvCxnSpPr>
        <p:spPr>
          <a:xfrm>
            <a:off x="9516711" y="2542589"/>
            <a:ext cx="1579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023296" y="146435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>
            <a:stCxn id="143" idx="2"/>
            <a:endCxn id="134" idx="7"/>
          </p:cNvCxnSpPr>
          <p:nvPr/>
        </p:nvCxnSpPr>
        <p:spPr>
          <a:xfrm flipH="1">
            <a:off x="7243458" y="1725976"/>
            <a:ext cx="779838" cy="4463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3" idx="6"/>
            <a:endCxn id="140" idx="1"/>
          </p:cNvCxnSpPr>
          <p:nvPr/>
        </p:nvCxnSpPr>
        <p:spPr>
          <a:xfrm>
            <a:off x="8546541" y="1725976"/>
            <a:ext cx="600179" cy="446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620001" y="137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6379032" y="1995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26747" y="2612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74462" y="3345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12461" y="3947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040745" y="4680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513941" y="523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01764" y="523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979872" y="52396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495122" y="4506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213572" y="4506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786879" y="3838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476300" y="3838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9049607" y="3171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</a:t>
            </a:r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622914" y="3171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8585198" y="2097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7344229" y="27141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6219374" y="333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5021944" y="4005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5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0067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928099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785893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166932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374717" y="1882092"/>
            <a:ext cx="173197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2232511" y="2556129"/>
            <a:ext cx="772215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1613550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04854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2232511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53600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Connector 15"/>
          <p:cNvCxnSpPr>
            <a:stCxn id="5" idx="5"/>
            <a:endCxn id="15" idx="1"/>
          </p:cNvCxnSpPr>
          <p:nvPr/>
        </p:nvCxnSpPr>
        <p:spPr>
          <a:xfrm>
            <a:off x="3374717" y="2556129"/>
            <a:ext cx="65551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033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2380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66846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3621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77500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5476685" y="1882092"/>
            <a:ext cx="1903329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1849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8" idx="7"/>
          </p:cNvCxnSpPr>
          <p:nvPr/>
        </p:nvCxnSpPr>
        <p:spPr>
          <a:xfrm flipH="1">
            <a:off x="3788467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79771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4407428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920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60386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299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66576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669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82135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048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88325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67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148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96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2596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2109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75267" y="3346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99263" y="3315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71611" y="389405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67640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48679" y="524213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3"/>
            <a:endCxn id="30" idx="7"/>
          </p:cNvCxnSpPr>
          <p:nvPr/>
        </p:nvCxnSpPr>
        <p:spPr>
          <a:xfrm flipH="1">
            <a:off x="3014258" y="434067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  <a:endCxn id="31" idx="7"/>
          </p:cNvCxnSpPr>
          <p:nvPr/>
        </p:nvCxnSpPr>
        <p:spPr>
          <a:xfrm flipH="1">
            <a:off x="2395297" y="501471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83449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9" idx="5"/>
            <a:endCxn id="36" idx="1"/>
          </p:cNvCxnSpPr>
          <p:nvPr/>
        </p:nvCxnSpPr>
        <p:spPr>
          <a:xfrm>
            <a:off x="4018229" y="434067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855" y="3939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7123" y="442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6669" y="50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6831" y="4568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93395" y="255356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89424" y="322760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3"/>
            <a:endCxn id="47" idx="7"/>
          </p:cNvCxnSpPr>
          <p:nvPr/>
        </p:nvCxnSpPr>
        <p:spPr>
          <a:xfrm flipH="1">
            <a:off x="7036042" y="300018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6639" y="259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88907" y="3081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241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148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96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2596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2109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75267" y="3346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99263" y="3315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71611" y="389405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67640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48679" y="524213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3"/>
            <a:endCxn id="30" idx="7"/>
          </p:cNvCxnSpPr>
          <p:nvPr/>
        </p:nvCxnSpPr>
        <p:spPr>
          <a:xfrm flipH="1">
            <a:off x="3014258" y="434067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  <a:endCxn id="31" idx="7"/>
          </p:cNvCxnSpPr>
          <p:nvPr/>
        </p:nvCxnSpPr>
        <p:spPr>
          <a:xfrm flipH="1">
            <a:off x="2395297" y="501471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83449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9" idx="5"/>
            <a:endCxn id="36" idx="1"/>
          </p:cNvCxnSpPr>
          <p:nvPr/>
        </p:nvCxnSpPr>
        <p:spPr>
          <a:xfrm>
            <a:off x="4018229" y="434067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855" y="3939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7123" y="442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6669" y="50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6831" y="4568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93395" y="255356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89424" y="322760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3"/>
            <a:endCxn id="47" idx="7"/>
          </p:cNvCxnSpPr>
          <p:nvPr/>
        </p:nvCxnSpPr>
        <p:spPr>
          <a:xfrm flipH="1">
            <a:off x="7036042" y="300018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6639" y="259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88907" y="3081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454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5936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19417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0402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17143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19391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17117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0402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6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12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1754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1267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6294" y="1837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77211" y="7460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73240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54279" y="20941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5" idx="3"/>
            <a:endCxn id="37" idx="7"/>
          </p:cNvCxnSpPr>
          <p:nvPr/>
        </p:nvCxnSpPr>
        <p:spPr>
          <a:xfrm flipH="1">
            <a:off x="7819858" y="11926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8" idx="7"/>
          </p:cNvCxnSpPr>
          <p:nvPr/>
        </p:nvCxnSpPr>
        <p:spPr>
          <a:xfrm flipH="1">
            <a:off x="7200897" y="18667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92201" y="20915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1"/>
          </p:cNvCxnSpPr>
          <p:nvPr/>
        </p:nvCxnSpPr>
        <p:spPr>
          <a:xfrm>
            <a:off x="7819858" y="18641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389049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5" idx="5"/>
            <a:endCxn id="51" idx="1"/>
          </p:cNvCxnSpPr>
          <p:nvPr/>
        </p:nvCxnSpPr>
        <p:spPr>
          <a:xfrm>
            <a:off x="8823829" y="11926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55" y="79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72723" y="1274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2269" y="190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2431" y="1420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4007" y="1989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8777349" y="2086862"/>
            <a:ext cx="523245" cy="52324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9223967" y="185944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542350" y="1864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436580" y="345296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32609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13648" y="480103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4" idx="3"/>
            <a:endCxn id="65" idx="7"/>
          </p:cNvCxnSpPr>
          <p:nvPr/>
        </p:nvCxnSpPr>
        <p:spPr>
          <a:xfrm flipH="1">
            <a:off x="3879227" y="3899579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7"/>
          </p:cNvCxnSpPr>
          <p:nvPr/>
        </p:nvCxnSpPr>
        <p:spPr>
          <a:xfrm flipH="1">
            <a:off x="3260266" y="457361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051570" y="4798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endCxn id="69" idx="1"/>
          </p:cNvCxnSpPr>
          <p:nvPr/>
        </p:nvCxnSpPr>
        <p:spPr>
          <a:xfrm>
            <a:off x="3879227" y="4571055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48418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4" idx="5"/>
            <a:endCxn id="71" idx="1"/>
          </p:cNvCxnSpPr>
          <p:nvPr/>
        </p:nvCxnSpPr>
        <p:spPr>
          <a:xfrm>
            <a:off x="4883198" y="3899579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9824" y="3497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32092" y="3980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1638" y="461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01800" y="412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683376" y="4696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836718" y="4793777"/>
            <a:ext cx="523245" cy="5232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83336" y="456635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1719" y="457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8594925" y="348924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90954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71993" y="48373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6" idx="7"/>
          </p:cNvCxnSpPr>
          <p:nvPr/>
        </p:nvCxnSpPr>
        <p:spPr>
          <a:xfrm flipH="1">
            <a:off x="8037572" y="3935867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87" idx="7"/>
          </p:cNvCxnSpPr>
          <p:nvPr/>
        </p:nvCxnSpPr>
        <p:spPr>
          <a:xfrm flipH="1">
            <a:off x="7418611" y="46099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09915" y="48347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endCxn id="90" idx="1"/>
          </p:cNvCxnSpPr>
          <p:nvPr/>
        </p:nvCxnSpPr>
        <p:spPr>
          <a:xfrm>
            <a:off x="8037572" y="460734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606763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5" idx="5"/>
            <a:endCxn id="92" idx="1"/>
          </p:cNvCxnSpPr>
          <p:nvPr/>
        </p:nvCxnSpPr>
        <p:spPr>
          <a:xfrm>
            <a:off x="9041543" y="3935867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48169" y="353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90437" y="401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49983" y="46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160145" y="416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841721" y="4733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8995063" y="4830065"/>
            <a:ext cx="523245" cy="5232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9441681" y="460264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760064" y="460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5936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19417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0402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17143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19391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17117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0402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6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12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1754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1267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6294" y="1837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77211" y="7460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73240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54279" y="20941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5" idx="3"/>
            <a:endCxn id="37" idx="7"/>
          </p:cNvCxnSpPr>
          <p:nvPr/>
        </p:nvCxnSpPr>
        <p:spPr>
          <a:xfrm flipH="1">
            <a:off x="7819858" y="11926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8" idx="7"/>
          </p:cNvCxnSpPr>
          <p:nvPr/>
        </p:nvCxnSpPr>
        <p:spPr>
          <a:xfrm flipH="1">
            <a:off x="7200897" y="18667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92201" y="2091559"/>
            <a:ext cx="523245" cy="52324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1"/>
          </p:cNvCxnSpPr>
          <p:nvPr/>
        </p:nvCxnSpPr>
        <p:spPr>
          <a:xfrm>
            <a:off x="7819858" y="18641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389049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5" idx="5"/>
            <a:endCxn id="51" idx="1"/>
          </p:cNvCxnSpPr>
          <p:nvPr/>
        </p:nvCxnSpPr>
        <p:spPr>
          <a:xfrm>
            <a:off x="8823829" y="11926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55" y="79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72723" y="1274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2269" y="190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2431" y="1420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4007" y="1989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436580" y="345296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32609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13648" y="480103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4" idx="3"/>
            <a:endCxn id="65" idx="7"/>
          </p:cNvCxnSpPr>
          <p:nvPr/>
        </p:nvCxnSpPr>
        <p:spPr>
          <a:xfrm flipH="1">
            <a:off x="3879227" y="3899579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7"/>
          </p:cNvCxnSpPr>
          <p:nvPr/>
        </p:nvCxnSpPr>
        <p:spPr>
          <a:xfrm flipH="1">
            <a:off x="3260266" y="457361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48418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4" idx="5"/>
            <a:endCxn id="71" idx="1"/>
          </p:cNvCxnSpPr>
          <p:nvPr/>
        </p:nvCxnSpPr>
        <p:spPr>
          <a:xfrm>
            <a:off x="4883198" y="3899579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9824" y="3497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32092" y="3980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1638" y="461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01800" y="412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8594925" y="348924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90954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71993" y="48373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6" idx="7"/>
          </p:cNvCxnSpPr>
          <p:nvPr/>
        </p:nvCxnSpPr>
        <p:spPr>
          <a:xfrm flipH="1">
            <a:off x="8037572" y="3935867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87" idx="7"/>
          </p:cNvCxnSpPr>
          <p:nvPr/>
        </p:nvCxnSpPr>
        <p:spPr>
          <a:xfrm flipH="1">
            <a:off x="7418611" y="46099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606763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5" idx="5"/>
            <a:endCxn id="92" idx="1"/>
          </p:cNvCxnSpPr>
          <p:nvPr/>
        </p:nvCxnSpPr>
        <p:spPr>
          <a:xfrm>
            <a:off x="9041543" y="3935867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48169" y="353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90437" y="401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49983" y="46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160145" y="416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8603394" y="979759"/>
            <a:ext cx="64072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48985" y="746046"/>
            <a:ext cx="102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  <a:p>
            <a:r>
              <a:rPr lang="en-US" dirty="0" smtClean="0"/>
              <a:t>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84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60204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5" idx="1"/>
          </p:cNvCxnSpPr>
          <p:nvPr/>
        </p:nvCxnSpPr>
        <p:spPr>
          <a:xfrm>
            <a:off x="5787861" y="2589856"/>
            <a:ext cx="248970" cy="267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4502" y="383929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0531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41570" y="518481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8" idx="3"/>
            <a:endCxn id="44" idx="7"/>
          </p:cNvCxnSpPr>
          <p:nvPr/>
        </p:nvCxnSpPr>
        <p:spPr>
          <a:xfrm flipH="1">
            <a:off x="3607149" y="4285915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5" idx="7"/>
          </p:cNvCxnSpPr>
          <p:nvPr/>
        </p:nvCxnSpPr>
        <p:spPr>
          <a:xfrm flipH="1">
            <a:off x="2988188" y="4959952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76340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38" idx="5"/>
            <a:endCxn id="55" idx="1"/>
          </p:cNvCxnSpPr>
          <p:nvPr/>
        </p:nvCxnSpPr>
        <p:spPr>
          <a:xfrm>
            <a:off x="4611120" y="4285915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H="1">
            <a:off x="8641794" y="369106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 flipH="1">
            <a:off x="9645765" y="436510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flipH="1">
            <a:off x="10264726" y="503657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68" idx="3"/>
            <a:endCxn id="69" idx="7"/>
          </p:cNvCxnSpPr>
          <p:nvPr/>
        </p:nvCxnSpPr>
        <p:spPr>
          <a:xfrm>
            <a:off x="9088412" y="413768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9" idx="3"/>
            <a:endCxn id="70" idx="7"/>
          </p:cNvCxnSpPr>
          <p:nvPr/>
        </p:nvCxnSpPr>
        <p:spPr>
          <a:xfrm>
            <a:off x="10092383" y="4811721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9026804" y="503657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9473422" y="480916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98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726566" y="1435474"/>
            <a:ext cx="3756883" cy="1868758"/>
            <a:chOff x="2726566" y="1435474"/>
            <a:chExt cx="3756883" cy="1868758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960204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5" idx="1"/>
            </p:cNvCxnSpPr>
            <p:nvPr/>
          </p:nvCxnSpPr>
          <p:spPr>
            <a:xfrm>
              <a:off x="5787861" y="2589856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4164502" y="383929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0531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41570" y="518481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8" idx="3"/>
            <a:endCxn id="44" idx="7"/>
          </p:cNvCxnSpPr>
          <p:nvPr/>
        </p:nvCxnSpPr>
        <p:spPr>
          <a:xfrm flipH="1">
            <a:off x="3607149" y="4285915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5" idx="7"/>
          </p:cNvCxnSpPr>
          <p:nvPr/>
        </p:nvCxnSpPr>
        <p:spPr>
          <a:xfrm flipH="1">
            <a:off x="2988188" y="4959952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76340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38" idx="5"/>
            <a:endCxn id="55" idx="1"/>
          </p:cNvCxnSpPr>
          <p:nvPr/>
        </p:nvCxnSpPr>
        <p:spPr>
          <a:xfrm>
            <a:off x="4611120" y="4285915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flipH="1">
            <a:off x="6745531" y="3691066"/>
            <a:ext cx="3756883" cy="1868758"/>
            <a:chOff x="6745531" y="3691066"/>
            <a:chExt cx="3756883" cy="1868758"/>
          </a:xfrm>
        </p:grpSpPr>
        <p:sp>
          <p:nvSpPr>
            <p:cNvPr id="27" name="Oval 26"/>
            <p:cNvSpPr/>
            <p:nvPr/>
          </p:nvSpPr>
          <p:spPr>
            <a:xfrm>
              <a:off x="8368463" y="3691066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364492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745531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  <a:endCxn id="30" idx="7"/>
            </p:cNvCxnSpPr>
            <p:nvPr/>
          </p:nvCxnSpPr>
          <p:spPr>
            <a:xfrm flipH="1">
              <a:off x="7811110" y="4137684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0" idx="3"/>
              <a:endCxn id="31" idx="7"/>
            </p:cNvCxnSpPr>
            <p:nvPr/>
          </p:nvCxnSpPr>
          <p:spPr>
            <a:xfrm flipH="1">
              <a:off x="7192149" y="4811721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983453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811110" y="4809160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9380301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29" idx="5"/>
            </p:cNvCxnSpPr>
            <p:nvPr/>
          </p:nvCxnSpPr>
          <p:spPr>
            <a:xfrm>
              <a:off x="8815081" y="4137684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979169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806826" y="4845448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249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726566" y="1435474"/>
            <a:ext cx="3756883" cy="1868758"/>
            <a:chOff x="2726566" y="1435474"/>
            <a:chExt cx="3756883" cy="1868758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960204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5" idx="1"/>
            </p:cNvCxnSpPr>
            <p:nvPr/>
          </p:nvCxnSpPr>
          <p:spPr>
            <a:xfrm>
              <a:off x="5787861" y="2589856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4164502" y="383929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0531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41570" y="518481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8" idx="3"/>
            <a:endCxn id="44" idx="7"/>
          </p:cNvCxnSpPr>
          <p:nvPr/>
        </p:nvCxnSpPr>
        <p:spPr>
          <a:xfrm flipH="1">
            <a:off x="3607149" y="4285915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5" idx="7"/>
          </p:cNvCxnSpPr>
          <p:nvPr/>
        </p:nvCxnSpPr>
        <p:spPr>
          <a:xfrm flipH="1">
            <a:off x="2988188" y="4959952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76340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38" idx="5"/>
            <a:endCxn id="55" idx="1"/>
          </p:cNvCxnSpPr>
          <p:nvPr/>
        </p:nvCxnSpPr>
        <p:spPr>
          <a:xfrm>
            <a:off x="4611120" y="4285915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flipH="1">
            <a:off x="6745531" y="3691066"/>
            <a:ext cx="3756883" cy="1868758"/>
            <a:chOff x="6745531" y="3691066"/>
            <a:chExt cx="3756883" cy="1868758"/>
          </a:xfrm>
        </p:grpSpPr>
        <p:sp>
          <p:nvSpPr>
            <p:cNvPr id="27" name="Oval 26"/>
            <p:cNvSpPr/>
            <p:nvPr/>
          </p:nvSpPr>
          <p:spPr>
            <a:xfrm>
              <a:off x="8368463" y="3691066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364492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745531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  <a:endCxn id="30" idx="7"/>
            </p:cNvCxnSpPr>
            <p:nvPr/>
          </p:nvCxnSpPr>
          <p:spPr>
            <a:xfrm flipH="1">
              <a:off x="7811110" y="4137684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0" idx="3"/>
              <a:endCxn id="31" idx="7"/>
            </p:cNvCxnSpPr>
            <p:nvPr/>
          </p:nvCxnSpPr>
          <p:spPr>
            <a:xfrm flipH="1">
              <a:off x="7192149" y="4811721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983453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811110" y="4809160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9380301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29" idx="5"/>
            </p:cNvCxnSpPr>
            <p:nvPr/>
          </p:nvCxnSpPr>
          <p:spPr>
            <a:xfrm>
              <a:off x="8815081" y="4137684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979169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806826" y="4845448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50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9599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946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23412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187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34066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2486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16952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4865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23142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4235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38701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6614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44891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80860" y="411027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endCxn id="32" idx="7"/>
          </p:cNvCxnSpPr>
          <p:nvPr/>
        </p:nvCxnSpPr>
        <p:spPr>
          <a:xfrm flipH="1">
            <a:off x="3227478" y="388285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018782" y="4110271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>
            <a:off x="3846439" y="388285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76448" y="4838411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endCxn id="44" idx="7"/>
          </p:cNvCxnSpPr>
          <p:nvPr/>
        </p:nvCxnSpPr>
        <p:spPr>
          <a:xfrm flipH="1">
            <a:off x="3923066" y="46109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620700" y="21442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55369" y="281830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61" idx="3"/>
            <a:endCxn id="62" idx="7"/>
          </p:cNvCxnSpPr>
          <p:nvPr/>
        </p:nvCxnSpPr>
        <p:spPr>
          <a:xfrm flipH="1">
            <a:off x="7001987" y="2590881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79495" y="2815739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61" idx="5"/>
          </p:cNvCxnSpPr>
          <p:nvPr/>
        </p:nvCxnSpPr>
        <p:spPr>
          <a:xfrm>
            <a:off x="8067318" y="2590881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09365" y="348550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355983" y="325808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147287" y="348550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974944" y="325808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084282" y="348038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530900" y="325296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322204" y="348038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9149861" y="325296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441573" y="41450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888191" y="39176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679495" y="4145023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8507152" y="39176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0"/>
          <p:cNvSpPr/>
          <p:nvPr/>
        </p:nvSpPr>
        <p:spPr>
          <a:xfrm>
            <a:off x="4666031" y="2107228"/>
            <a:ext cx="4346872" cy="4009288"/>
          </a:xfrm>
          <a:custGeom>
            <a:avLst/>
            <a:gdLst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5274 w 2252457"/>
              <a:gd name="connsiteY0" fmla="*/ 2295218 h 2295218"/>
              <a:gd name="connsiteX1" fmla="*/ 1128866 w 2252457"/>
              <a:gd name="connsiteY1" fmla="*/ 0 h 2295218"/>
              <a:gd name="connsiteX2" fmla="*/ 2252457 w 2252457"/>
              <a:gd name="connsiteY2" fmla="*/ 2295218 h 2295218"/>
              <a:gd name="connsiteX3" fmla="*/ 5274 w 2252457"/>
              <a:gd name="connsiteY3" fmla="*/ 2295218 h 2295218"/>
              <a:gd name="connsiteX0" fmla="*/ 5274 w 2252457"/>
              <a:gd name="connsiteY0" fmla="*/ 2295218 h 2486102"/>
              <a:gd name="connsiteX1" fmla="*/ 1128866 w 2252457"/>
              <a:gd name="connsiteY1" fmla="*/ 0 h 2486102"/>
              <a:gd name="connsiteX2" fmla="*/ 2252457 w 2252457"/>
              <a:gd name="connsiteY2" fmla="*/ 2295218 h 2486102"/>
              <a:gd name="connsiteX3" fmla="*/ 5274 w 2252457"/>
              <a:gd name="connsiteY3" fmla="*/ 2295218 h 2486102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90439"/>
              <a:gd name="connsiteY0" fmla="*/ 2295218 h 2601947"/>
              <a:gd name="connsiteX1" fmla="*/ 1128866 w 2290439"/>
              <a:gd name="connsiteY1" fmla="*/ 0 h 2601947"/>
              <a:gd name="connsiteX2" fmla="*/ 2252457 w 2290439"/>
              <a:gd name="connsiteY2" fmla="*/ 2295218 h 2601947"/>
              <a:gd name="connsiteX3" fmla="*/ 5274 w 2290439"/>
              <a:gd name="connsiteY3" fmla="*/ 2295218 h 2601947"/>
              <a:gd name="connsiteX0" fmla="*/ 5274 w 2290439"/>
              <a:gd name="connsiteY0" fmla="*/ 2295218 h 2633102"/>
              <a:gd name="connsiteX1" fmla="*/ 1128866 w 2290439"/>
              <a:gd name="connsiteY1" fmla="*/ 0 h 2633102"/>
              <a:gd name="connsiteX2" fmla="*/ 2252457 w 2290439"/>
              <a:gd name="connsiteY2" fmla="*/ 2295218 h 2633102"/>
              <a:gd name="connsiteX3" fmla="*/ 5274 w 2290439"/>
              <a:gd name="connsiteY3" fmla="*/ 2295218 h 2633102"/>
              <a:gd name="connsiteX0" fmla="*/ 5480 w 2298945"/>
              <a:gd name="connsiteY0" fmla="*/ 2295218 h 2633102"/>
              <a:gd name="connsiteX1" fmla="*/ 1129072 w 2298945"/>
              <a:gd name="connsiteY1" fmla="*/ 0 h 2633102"/>
              <a:gd name="connsiteX2" fmla="*/ 2252663 w 2298945"/>
              <a:gd name="connsiteY2" fmla="*/ 2295218 h 2633102"/>
              <a:gd name="connsiteX3" fmla="*/ 5480 w 2298945"/>
              <a:gd name="connsiteY3" fmla="*/ 2295218 h 2633102"/>
              <a:gd name="connsiteX0" fmla="*/ 105741 w 2399206"/>
              <a:gd name="connsiteY0" fmla="*/ 2295218 h 2739859"/>
              <a:gd name="connsiteX1" fmla="*/ 1229333 w 2399206"/>
              <a:gd name="connsiteY1" fmla="*/ 0 h 2739859"/>
              <a:gd name="connsiteX2" fmla="*/ 2352924 w 2399206"/>
              <a:gd name="connsiteY2" fmla="*/ 2295218 h 2739859"/>
              <a:gd name="connsiteX3" fmla="*/ 105741 w 2399206"/>
              <a:gd name="connsiteY3" fmla="*/ 2295218 h 2739859"/>
              <a:gd name="connsiteX0" fmla="*/ 105741 w 2474047"/>
              <a:gd name="connsiteY0" fmla="*/ 2295218 h 2802089"/>
              <a:gd name="connsiteX1" fmla="*/ 1229333 w 2474047"/>
              <a:gd name="connsiteY1" fmla="*/ 0 h 2802089"/>
              <a:gd name="connsiteX2" fmla="*/ 2352924 w 2474047"/>
              <a:gd name="connsiteY2" fmla="*/ 2295218 h 2802089"/>
              <a:gd name="connsiteX3" fmla="*/ 105741 w 2474047"/>
              <a:gd name="connsiteY3" fmla="*/ 2295218 h 2802089"/>
              <a:gd name="connsiteX0" fmla="*/ 262218 w 2598239"/>
              <a:gd name="connsiteY0" fmla="*/ 2303075 h 2809946"/>
              <a:gd name="connsiteX1" fmla="*/ 170692 w 2598239"/>
              <a:gd name="connsiteY1" fmla="*/ 1577764 h 2809946"/>
              <a:gd name="connsiteX2" fmla="*/ 1385810 w 2598239"/>
              <a:gd name="connsiteY2" fmla="*/ 7857 h 2809946"/>
              <a:gd name="connsiteX3" fmla="*/ 2509401 w 2598239"/>
              <a:gd name="connsiteY3" fmla="*/ 2303075 h 2809946"/>
              <a:gd name="connsiteX4" fmla="*/ 262218 w 2598239"/>
              <a:gd name="connsiteY4" fmla="*/ 2303075 h 2809946"/>
              <a:gd name="connsiteX0" fmla="*/ 148389 w 2804560"/>
              <a:gd name="connsiteY0" fmla="*/ 3866117 h 4039385"/>
              <a:gd name="connsiteX1" fmla="*/ 426022 w 2804560"/>
              <a:gd name="connsiteY1" fmla="*/ 1577764 h 4039385"/>
              <a:gd name="connsiteX2" fmla="*/ 1641140 w 2804560"/>
              <a:gd name="connsiteY2" fmla="*/ 7857 h 4039385"/>
              <a:gd name="connsiteX3" fmla="*/ 2764731 w 2804560"/>
              <a:gd name="connsiteY3" fmla="*/ 2303075 h 4039385"/>
              <a:gd name="connsiteX4" fmla="*/ 148389 w 2804560"/>
              <a:gd name="connsiteY4" fmla="*/ 3866117 h 4039385"/>
              <a:gd name="connsiteX0" fmla="*/ 160713 w 2816884"/>
              <a:gd name="connsiteY0" fmla="*/ 3866117 h 3969686"/>
              <a:gd name="connsiteX1" fmla="*/ 438346 w 2816884"/>
              <a:gd name="connsiteY1" fmla="*/ 1577764 h 3969686"/>
              <a:gd name="connsiteX2" fmla="*/ 1653464 w 2816884"/>
              <a:gd name="connsiteY2" fmla="*/ 7857 h 3969686"/>
              <a:gd name="connsiteX3" fmla="*/ 2777055 w 2816884"/>
              <a:gd name="connsiteY3" fmla="*/ 2303075 h 3969686"/>
              <a:gd name="connsiteX4" fmla="*/ 160713 w 2816884"/>
              <a:gd name="connsiteY4" fmla="*/ 3866117 h 396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884" h="3969686">
                <a:moveTo>
                  <a:pt x="160713" y="3866117"/>
                </a:moveTo>
                <a:cubicBezTo>
                  <a:pt x="-257469" y="3369420"/>
                  <a:pt x="251081" y="1960300"/>
                  <a:pt x="438346" y="1577764"/>
                </a:cubicBezTo>
                <a:cubicBezTo>
                  <a:pt x="625611" y="1195228"/>
                  <a:pt x="1263679" y="-113028"/>
                  <a:pt x="1653464" y="7857"/>
                </a:cubicBezTo>
                <a:cubicBezTo>
                  <a:pt x="2043249" y="128742"/>
                  <a:pt x="3025847" y="1660032"/>
                  <a:pt x="2777055" y="2303075"/>
                </a:cubicBezTo>
                <a:cubicBezTo>
                  <a:pt x="2528263" y="2946118"/>
                  <a:pt x="578895" y="4362814"/>
                  <a:pt x="160713" y="3866117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530209">
            <a:off x="4884001" y="3416620"/>
            <a:ext cx="1631400" cy="26957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>
            <a:off x="415745" y="2103783"/>
            <a:ext cx="3029305" cy="4224899"/>
          </a:xfrm>
          <a:custGeom>
            <a:avLst/>
            <a:gdLst>
              <a:gd name="connsiteX0" fmla="*/ 0 w 2221295"/>
              <a:gd name="connsiteY0" fmla="*/ 2040358 h 4080715"/>
              <a:gd name="connsiteX1" fmla="*/ 1110648 w 2221295"/>
              <a:gd name="connsiteY1" fmla="*/ 0 h 4080715"/>
              <a:gd name="connsiteX2" fmla="*/ 2221296 w 2221295"/>
              <a:gd name="connsiteY2" fmla="*/ 2040358 h 4080715"/>
              <a:gd name="connsiteX3" fmla="*/ 1110648 w 2221295"/>
              <a:gd name="connsiteY3" fmla="*/ 4080716 h 4080715"/>
              <a:gd name="connsiteX4" fmla="*/ 0 w 2221295"/>
              <a:gd name="connsiteY4" fmla="*/ 2040358 h 4080715"/>
              <a:gd name="connsiteX0" fmla="*/ 0 w 2179733"/>
              <a:gd name="connsiteY0" fmla="*/ 2045580 h 4089178"/>
              <a:gd name="connsiteX1" fmla="*/ 1110648 w 2179733"/>
              <a:gd name="connsiteY1" fmla="*/ 5222 h 4089178"/>
              <a:gd name="connsiteX2" fmla="*/ 2179733 w 2179733"/>
              <a:gd name="connsiteY2" fmla="*/ 1643798 h 4089178"/>
              <a:gd name="connsiteX3" fmla="*/ 1110648 w 2179733"/>
              <a:gd name="connsiteY3" fmla="*/ 4085938 h 4089178"/>
              <a:gd name="connsiteX4" fmla="*/ 0 w 2179733"/>
              <a:gd name="connsiteY4" fmla="*/ 2045580 h 4089178"/>
              <a:gd name="connsiteX0" fmla="*/ 0 w 2221849"/>
              <a:gd name="connsiteY0" fmla="*/ 2043052 h 4105770"/>
              <a:gd name="connsiteX1" fmla="*/ 1110648 w 2221849"/>
              <a:gd name="connsiteY1" fmla="*/ 2694 h 4105770"/>
              <a:gd name="connsiteX2" fmla="*/ 2179733 w 2221849"/>
              <a:gd name="connsiteY2" fmla="*/ 1641270 h 4105770"/>
              <a:gd name="connsiteX3" fmla="*/ 1919740 w 2221849"/>
              <a:gd name="connsiteY3" fmla="*/ 3040577 h 4105770"/>
              <a:gd name="connsiteX4" fmla="*/ 1110648 w 2221849"/>
              <a:gd name="connsiteY4" fmla="*/ 4083410 h 4105770"/>
              <a:gd name="connsiteX5" fmla="*/ 0 w 2221849"/>
              <a:gd name="connsiteY5" fmla="*/ 2043052 h 4105770"/>
              <a:gd name="connsiteX0" fmla="*/ 0 w 2823026"/>
              <a:gd name="connsiteY0" fmla="*/ 2043052 h 4231615"/>
              <a:gd name="connsiteX1" fmla="*/ 1110648 w 2823026"/>
              <a:gd name="connsiteY1" fmla="*/ 2694 h 4231615"/>
              <a:gd name="connsiteX2" fmla="*/ 2179733 w 2823026"/>
              <a:gd name="connsiteY2" fmla="*/ 1641270 h 4231615"/>
              <a:gd name="connsiteX3" fmla="*/ 2792576 w 2823026"/>
              <a:gd name="connsiteY3" fmla="*/ 3802577 h 4231615"/>
              <a:gd name="connsiteX4" fmla="*/ 1110648 w 2823026"/>
              <a:gd name="connsiteY4" fmla="*/ 4083410 h 4231615"/>
              <a:gd name="connsiteX5" fmla="*/ 0 w 2823026"/>
              <a:gd name="connsiteY5" fmla="*/ 2043052 h 4231615"/>
              <a:gd name="connsiteX0" fmla="*/ 0 w 2826603"/>
              <a:gd name="connsiteY0" fmla="*/ 2043263 h 4231826"/>
              <a:gd name="connsiteX1" fmla="*/ 1110648 w 2826603"/>
              <a:gd name="connsiteY1" fmla="*/ 2905 h 4231826"/>
              <a:gd name="connsiteX2" fmla="*/ 2262861 w 2826603"/>
              <a:gd name="connsiteY2" fmla="*/ 1627626 h 4231826"/>
              <a:gd name="connsiteX3" fmla="*/ 2792576 w 2826603"/>
              <a:gd name="connsiteY3" fmla="*/ 3802788 h 4231826"/>
              <a:gd name="connsiteX4" fmla="*/ 1110648 w 2826603"/>
              <a:gd name="connsiteY4" fmla="*/ 4083621 h 4231826"/>
              <a:gd name="connsiteX5" fmla="*/ 0 w 2826603"/>
              <a:gd name="connsiteY5" fmla="*/ 2043263 h 4231826"/>
              <a:gd name="connsiteX0" fmla="*/ 0 w 2826603"/>
              <a:gd name="connsiteY0" fmla="*/ 2043171 h 4231734"/>
              <a:gd name="connsiteX1" fmla="*/ 1110648 w 2826603"/>
              <a:gd name="connsiteY1" fmla="*/ 2813 h 4231734"/>
              <a:gd name="connsiteX2" fmla="*/ 2262861 w 2826603"/>
              <a:gd name="connsiteY2" fmla="*/ 1627534 h 4231734"/>
              <a:gd name="connsiteX3" fmla="*/ 2792576 w 2826603"/>
              <a:gd name="connsiteY3" fmla="*/ 3802696 h 4231734"/>
              <a:gd name="connsiteX4" fmla="*/ 1110648 w 2826603"/>
              <a:gd name="connsiteY4" fmla="*/ 4083529 h 4231734"/>
              <a:gd name="connsiteX5" fmla="*/ 0 w 2826603"/>
              <a:gd name="connsiteY5" fmla="*/ 2043171 h 4231734"/>
              <a:gd name="connsiteX0" fmla="*/ 0 w 2830834"/>
              <a:gd name="connsiteY0" fmla="*/ 2043171 h 4231734"/>
              <a:gd name="connsiteX1" fmla="*/ 1110648 w 2830834"/>
              <a:gd name="connsiteY1" fmla="*/ 2813 h 4231734"/>
              <a:gd name="connsiteX2" fmla="*/ 2262861 w 2830834"/>
              <a:gd name="connsiteY2" fmla="*/ 1627534 h 4231734"/>
              <a:gd name="connsiteX3" fmla="*/ 2792576 w 2830834"/>
              <a:gd name="connsiteY3" fmla="*/ 3802696 h 4231734"/>
              <a:gd name="connsiteX4" fmla="*/ 1110648 w 2830834"/>
              <a:gd name="connsiteY4" fmla="*/ 4083529 h 4231734"/>
              <a:gd name="connsiteX5" fmla="*/ 0 w 2830834"/>
              <a:gd name="connsiteY5" fmla="*/ 2043171 h 4231734"/>
              <a:gd name="connsiteX0" fmla="*/ 0 w 2812933"/>
              <a:gd name="connsiteY0" fmla="*/ 2142042 h 4330605"/>
              <a:gd name="connsiteX1" fmla="*/ 1110648 w 2812933"/>
              <a:gd name="connsiteY1" fmla="*/ 101684 h 4330605"/>
              <a:gd name="connsiteX2" fmla="*/ 1708679 w 2812933"/>
              <a:gd name="connsiteY2" fmla="*/ 576478 h 4330605"/>
              <a:gd name="connsiteX3" fmla="*/ 2792576 w 2812933"/>
              <a:gd name="connsiteY3" fmla="*/ 3901567 h 4330605"/>
              <a:gd name="connsiteX4" fmla="*/ 1110648 w 2812933"/>
              <a:gd name="connsiteY4" fmla="*/ 4182400 h 4330605"/>
              <a:gd name="connsiteX5" fmla="*/ 0 w 2812933"/>
              <a:gd name="connsiteY5" fmla="*/ 2142042 h 4330605"/>
              <a:gd name="connsiteX0" fmla="*/ 0 w 2812933"/>
              <a:gd name="connsiteY0" fmla="*/ 2135777 h 4324340"/>
              <a:gd name="connsiteX1" fmla="*/ 1110648 w 2812933"/>
              <a:gd name="connsiteY1" fmla="*/ 95419 h 4324340"/>
              <a:gd name="connsiteX2" fmla="*/ 1708679 w 2812933"/>
              <a:gd name="connsiteY2" fmla="*/ 570213 h 4324340"/>
              <a:gd name="connsiteX3" fmla="*/ 2792576 w 2812933"/>
              <a:gd name="connsiteY3" fmla="*/ 3895302 h 4324340"/>
              <a:gd name="connsiteX4" fmla="*/ 1110648 w 2812933"/>
              <a:gd name="connsiteY4" fmla="*/ 4176135 h 4324340"/>
              <a:gd name="connsiteX5" fmla="*/ 0 w 2812933"/>
              <a:gd name="connsiteY5" fmla="*/ 2135777 h 4324340"/>
              <a:gd name="connsiteX0" fmla="*/ 5192 w 2818125"/>
              <a:gd name="connsiteY0" fmla="*/ 2004153 h 4192716"/>
              <a:gd name="connsiteX1" fmla="*/ 741768 w 2818125"/>
              <a:gd name="connsiteY1" fmla="*/ 130050 h 4192716"/>
              <a:gd name="connsiteX2" fmla="*/ 1713871 w 2818125"/>
              <a:gd name="connsiteY2" fmla="*/ 438589 h 4192716"/>
              <a:gd name="connsiteX3" fmla="*/ 2797768 w 2818125"/>
              <a:gd name="connsiteY3" fmla="*/ 3763678 h 4192716"/>
              <a:gd name="connsiteX4" fmla="*/ 1115840 w 2818125"/>
              <a:gd name="connsiteY4" fmla="*/ 4044511 h 4192716"/>
              <a:gd name="connsiteX5" fmla="*/ 5192 w 2818125"/>
              <a:gd name="connsiteY5" fmla="*/ 2004153 h 4192716"/>
              <a:gd name="connsiteX0" fmla="*/ 5192 w 2886266"/>
              <a:gd name="connsiteY0" fmla="*/ 2004153 h 4140801"/>
              <a:gd name="connsiteX1" fmla="*/ 741768 w 2886266"/>
              <a:gd name="connsiteY1" fmla="*/ 130050 h 4140801"/>
              <a:gd name="connsiteX2" fmla="*/ 1713871 w 2886266"/>
              <a:gd name="connsiteY2" fmla="*/ 438589 h 4140801"/>
              <a:gd name="connsiteX3" fmla="*/ 2867041 w 2886266"/>
              <a:gd name="connsiteY3" fmla="*/ 3583569 h 4140801"/>
              <a:gd name="connsiteX4" fmla="*/ 1115840 w 2886266"/>
              <a:gd name="connsiteY4" fmla="*/ 4044511 h 4140801"/>
              <a:gd name="connsiteX5" fmla="*/ 5192 w 2886266"/>
              <a:gd name="connsiteY5" fmla="*/ 2004153 h 4140801"/>
              <a:gd name="connsiteX0" fmla="*/ 5192 w 2887839"/>
              <a:gd name="connsiteY0" fmla="*/ 2004153 h 4140801"/>
              <a:gd name="connsiteX1" fmla="*/ 741768 w 2887839"/>
              <a:gd name="connsiteY1" fmla="*/ 130050 h 4140801"/>
              <a:gd name="connsiteX2" fmla="*/ 1713871 w 2887839"/>
              <a:gd name="connsiteY2" fmla="*/ 438589 h 4140801"/>
              <a:gd name="connsiteX3" fmla="*/ 2867041 w 2887839"/>
              <a:gd name="connsiteY3" fmla="*/ 3583569 h 4140801"/>
              <a:gd name="connsiteX4" fmla="*/ 1115840 w 2887839"/>
              <a:gd name="connsiteY4" fmla="*/ 4044511 h 4140801"/>
              <a:gd name="connsiteX5" fmla="*/ 5192 w 2887839"/>
              <a:gd name="connsiteY5" fmla="*/ 2004153 h 4140801"/>
              <a:gd name="connsiteX0" fmla="*/ 20742 w 2903389"/>
              <a:gd name="connsiteY0" fmla="*/ 2004153 h 4164229"/>
              <a:gd name="connsiteX1" fmla="*/ 757318 w 2903389"/>
              <a:gd name="connsiteY1" fmla="*/ 130050 h 4164229"/>
              <a:gd name="connsiteX2" fmla="*/ 1729421 w 2903389"/>
              <a:gd name="connsiteY2" fmla="*/ 438589 h 4164229"/>
              <a:gd name="connsiteX3" fmla="*/ 2882591 w 2903389"/>
              <a:gd name="connsiteY3" fmla="*/ 3583569 h 4164229"/>
              <a:gd name="connsiteX4" fmla="*/ 1588590 w 2903389"/>
              <a:gd name="connsiteY4" fmla="*/ 4072220 h 4164229"/>
              <a:gd name="connsiteX5" fmla="*/ 20742 w 2903389"/>
              <a:gd name="connsiteY5" fmla="*/ 2004153 h 4164229"/>
              <a:gd name="connsiteX0" fmla="*/ 20742 w 2903389"/>
              <a:gd name="connsiteY0" fmla="*/ 2004153 h 4076269"/>
              <a:gd name="connsiteX1" fmla="*/ 757318 w 2903389"/>
              <a:gd name="connsiteY1" fmla="*/ 130050 h 4076269"/>
              <a:gd name="connsiteX2" fmla="*/ 1729421 w 2903389"/>
              <a:gd name="connsiteY2" fmla="*/ 438589 h 4076269"/>
              <a:gd name="connsiteX3" fmla="*/ 2882591 w 2903389"/>
              <a:gd name="connsiteY3" fmla="*/ 3583569 h 4076269"/>
              <a:gd name="connsiteX4" fmla="*/ 1588590 w 2903389"/>
              <a:gd name="connsiteY4" fmla="*/ 4072220 h 4076269"/>
              <a:gd name="connsiteX5" fmla="*/ 20742 w 2903389"/>
              <a:gd name="connsiteY5" fmla="*/ 2004153 h 4076269"/>
              <a:gd name="connsiteX0" fmla="*/ 20742 w 2903389"/>
              <a:gd name="connsiteY0" fmla="*/ 2004153 h 4089200"/>
              <a:gd name="connsiteX1" fmla="*/ 757318 w 2903389"/>
              <a:gd name="connsiteY1" fmla="*/ 130050 h 4089200"/>
              <a:gd name="connsiteX2" fmla="*/ 1729421 w 2903389"/>
              <a:gd name="connsiteY2" fmla="*/ 438589 h 4089200"/>
              <a:gd name="connsiteX3" fmla="*/ 2882591 w 2903389"/>
              <a:gd name="connsiteY3" fmla="*/ 3583569 h 4089200"/>
              <a:gd name="connsiteX4" fmla="*/ 1588590 w 2903389"/>
              <a:gd name="connsiteY4" fmla="*/ 4072220 h 4089200"/>
              <a:gd name="connsiteX5" fmla="*/ 568880 w 2903389"/>
              <a:gd name="connsiteY5" fmla="*/ 3154079 h 4089200"/>
              <a:gd name="connsiteX6" fmla="*/ 20742 w 2903389"/>
              <a:gd name="connsiteY6" fmla="*/ 2004153 h 4089200"/>
              <a:gd name="connsiteX0" fmla="*/ 8910 w 2891557"/>
              <a:gd name="connsiteY0" fmla="*/ 2004153 h 4072526"/>
              <a:gd name="connsiteX1" fmla="*/ 745486 w 2891557"/>
              <a:gd name="connsiteY1" fmla="*/ 130050 h 4072526"/>
              <a:gd name="connsiteX2" fmla="*/ 1717589 w 2891557"/>
              <a:gd name="connsiteY2" fmla="*/ 438589 h 4072526"/>
              <a:gd name="connsiteX3" fmla="*/ 2870759 w 2891557"/>
              <a:gd name="connsiteY3" fmla="*/ 3583569 h 4072526"/>
              <a:gd name="connsiteX4" fmla="*/ 1576758 w 2891557"/>
              <a:gd name="connsiteY4" fmla="*/ 4072220 h 4072526"/>
              <a:gd name="connsiteX5" fmla="*/ 418503 w 2891557"/>
              <a:gd name="connsiteY5" fmla="*/ 3625133 h 4072526"/>
              <a:gd name="connsiteX6" fmla="*/ 8910 w 2891557"/>
              <a:gd name="connsiteY6" fmla="*/ 2004153 h 4072526"/>
              <a:gd name="connsiteX0" fmla="*/ 8053 w 2918409"/>
              <a:gd name="connsiteY0" fmla="*/ 2019034 h 4073552"/>
              <a:gd name="connsiteX1" fmla="*/ 772338 w 2918409"/>
              <a:gd name="connsiteY1" fmla="*/ 131076 h 4073552"/>
              <a:gd name="connsiteX2" fmla="*/ 1744441 w 2918409"/>
              <a:gd name="connsiteY2" fmla="*/ 439615 h 4073552"/>
              <a:gd name="connsiteX3" fmla="*/ 2897611 w 2918409"/>
              <a:gd name="connsiteY3" fmla="*/ 3584595 h 4073552"/>
              <a:gd name="connsiteX4" fmla="*/ 1603610 w 2918409"/>
              <a:gd name="connsiteY4" fmla="*/ 4073246 h 4073552"/>
              <a:gd name="connsiteX5" fmla="*/ 445355 w 2918409"/>
              <a:gd name="connsiteY5" fmla="*/ 3626159 h 4073552"/>
              <a:gd name="connsiteX6" fmla="*/ 8053 w 2918409"/>
              <a:gd name="connsiteY6" fmla="*/ 2019034 h 4073552"/>
              <a:gd name="connsiteX0" fmla="*/ 8053 w 2922125"/>
              <a:gd name="connsiteY0" fmla="*/ 1989118 h 4043636"/>
              <a:gd name="connsiteX1" fmla="*/ 772338 w 2922125"/>
              <a:gd name="connsiteY1" fmla="*/ 101160 h 4043636"/>
              <a:gd name="connsiteX2" fmla="*/ 1744441 w 2922125"/>
              <a:gd name="connsiteY2" fmla="*/ 409699 h 4043636"/>
              <a:gd name="connsiteX3" fmla="*/ 2398846 w 2922125"/>
              <a:gd name="connsiteY3" fmla="*/ 1712025 h 4043636"/>
              <a:gd name="connsiteX4" fmla="*/ 2897611 w 2922125"/>
              <a:gd name="connsiteY4" fmla="*/ 3554679 h 4043636"/>
              <a:gd name="connsiteX5" fmla="*/ 1603610 w 2922125"/>
              <a:gd name="connsiteY5" fmla="*/ 4043330 h 4043636"/>
              <a:gd name="connsiteX6" fmla="*/ 445355 w 2922125"/>
              <a:gd name="connsiteY6" fmla="*/ 3596243 h 4043636"/>
              <a:gd name="connsiteX7" fmla="*/ 8053 w 2922125"/>
              <a:gd name="connsiteY7" fmla="*/ 1989118 h 4043636"/>
              <a:gd name="connsiteX0" fmla="*/ 8053 w 2925653"/>
              <a:gd name="connsiteY0" fmla="*/ 1989118 h 4043636"/>
              <a:gd name="connsiteX1" fmla="*/ 772338 w 2925653"/>
              <a:gd name="connsiteY1" fmla="*/ 101160 h 4043636"/>
              <a:gd name="connsiteX2" fmla="*/ 1744441 w 2925653"/>
              <a:gd name="connsiteY2" fmla="*/ 409699 h 4043636"/>
              <a:gd name="connsiteX3" fmla="*/ 2468119 w 2925653"/>
              <a:gd name="connsiteY3" fmla="*/ 1698170 h 4043636"/>
              <a:gd name="connsiteX4" fmla="*/ 2897611 w 2925653"/>
              <a:gd name="connsiteY4" fmla="*/ 3554679 h 4043636"/>
              <a:gd name="connsiteX5" fmla="*/ 1603610 w 2925653"/>
              <a:gd name="connsiteY5" fmla="*/ 4043330 h 4043636"/>
              <a:gd name="connsiteX6" fmla="*/ 445355 w 2925653"/>
              <a:gd name="connsiteY6" fmla="*/ 3596243 h 4043636"/>
              <a:gd name="connsiteX7" fmla="*/ 8053 w 2925653"/>
              <a:gd name="connsiteY7" fmla="*/ 1989118 h 4043636"/>
              <a:gd name="connsiteX0" fmla="*/ 8053 w 2925653"/>
              <a:gd name="connsiteY0" fmla="*/ 2036320 h 4090838"/>
              <a:gd name="connsiteX1" fmla="*/ 772338 w 2925653"/>
              <a:gd name="connsiteY1" fmla="*/ 148362 h 4090838"/>
              <a:gd name="connsiteX2" fmla="*/ 1716732 w 2925653"/>
              <a:gd name="connsiteY2" fmla="*/ 304501 h 4090838"/>
              <a:gd name="connsiteX3" fmla="*/ 2468119 w 2925653"/>
              <a:gd name="connsiteY3" fmla="*/ 1745372 h 4090838"/>
              <a:gd name="connsiteX4" fmla="*/ 2897611 w 2925653"/>
              <a:gd name="connsiteY4" fmla="*/ 3601881 h 4090838"/>
              <a:gd name="connsiteX5" fmla="*/ 1603610 w 2925653"/>
              <a:gd name="connsiteY5" fmla="*/ 4090532 h 4090838"/>
              <a:gd name="connsiteX6" fmla="*/ 445355 w 2925653"/>
              <a:gd name="connsiteY6" fmla="*/ 3643445 h 4090838"/>
              <a:gd name="connsiteX7" fmla="*/ 8053 w 2925653"/>
              <a:gd name="connsiteY7" fmla="*/ 2036320 h 4090838"/>
              <a:gd name="connsiteX0" fmla="*/ 8053 w 2938725"/>
              <a:gd name="connsiteY0" fmla="*/ 2036320 h 4092324"/>
              <a:gd name="connsiteX1" fmla="*/ 772338 w 2938725"/>
              <a:gd name="connsiteY1" fmla="*/ 148362 h 4092324"/>
              <a:gd name="connsiteX2" fmla="*/ 1716732 w 2938725"/>
              <a:gd name="connsiteY2" fmla="*/ 304501 h 4092324"/>
              <a:gd name="connsiteX3" fmla="*/ 2468119 w 2938725"/>
              <a:gd name="connsiteY3" fmla="*/ 1745372 h 4092324"/>
              <a:gd name="connsiteX4" fmla="*/ 2911465 w 2938725"/>
              <a:gd name="connsiteY4" fmla="*/ 3698863 h 4092324"/>
              <a:gd name="connsiteX5" fmla="*/ 1603610 w 2938725"/>
              <a:gd name="connsiteY5" fmla="*/ 4090532 h 4092324"/>
              <a:gd name="connsiteX6" fmla="*/ 445355 w 2938725"/>
              <a:gd name="connsiteY6" fmla="*/ 3643445 h 4092324"/>
              <a:gd name="connsiteX7" fmla="*/ 8053 w 2938725"/>
              <a:gd name="connsiteY7" fmla="*/ 2036320 h 4092324"/>
              <a:gd name="connsiteX0" fmla="*/ 10145 w 2940817"/>
              <a:gd name="connsiteY0" fmla="*/ 2036320 h 4091718"/>
              <a:gd name="connsiteX1" fmla="*/ 774430 w 2940817"/>
              <a:gd name="connsiteY1" fmla="*/ 148362 h 4091718"/>
              <a:gd name="connsiteX2" fmla="*/ 1718824 w 2940817"/>
              <a:gd name="connsiteY2" fmla="*/ 304501 h 4091718"/>
              <a:gd name="connsiteX3" fmla="*/ 2470211 w 2940817"/>
              <a:gd name="connsiteY3" fmla="*/ 1745372 h 4091718"/>
              <a:gd name="connsiteX4" fmla="*/ 2913557 w 2940817"/>
              <a:gd name="connsiteY4" fmla="*/ 3698863 h 4091718"/>
              <a:gd name="connsiteX5" fmla="*/ 1605702 w 2940817"/>
              <a:gd name="connsiteY5" fmla="*/ 4090532 h 4091718"/>
              <a:gd name="connsiteX6" fmla="*/ 419738 w 2940817"/>
              <a:gd name="connsiteY6" fmla="*/ 3740427 h 4091718"/>
              <a:gd name="connsiteX7" fmla="*/ 10145 w 2940817"/>
              <a:gd name="connsiteY7" fmla="*/ 2036320 h 4091718"/>
              <a:gd name="connsiteX0" fmla="*/ 4217 w 2934889"/>
              <a:gd name="connsiteY0" fmla="*/ 1945739 h 4001137"/>
              <a:gd name="connsiteX1" fmla="*/ 621853 w 2934889"/>
              <a:gd name="connsiteY1" fmla="*/ 204430 h 4001137"/>
              <a:gd name="connsiteX2" fmla="*/ 1712896 w 2934889"/>
              <a:gd name="connsiteY2" fmla="*/ 213920 h 4001137"/>
              <a:gd name="connsiteX3" fmla="*/ 2464283 w 2934889"/>
              <a:gd name="connsiteY3" fmla="*/ 1654791 h 4001137"/>
              <a:gd name="connsiteX4" fmla="*/ 2907629 w 2934889"/>
              <a:gd name="connsiteY4" fmla="*/ 3608282 h 4001137"/>
              <a:gd name="connsiteX5" fmla="*/ 1599774 w 2934889"/>
              <a:gd name="connsiteY5" fmla="*/ 3999951 h 4001137"/>
              <a:gd name="connsiteX6" fmla="*/ 413810 w 2934889"/>
              <a:gd name="connsiteY6" fmla="*/ 3649846 h 4001137"/>
              <a:gd name="connsiteX7" fmla="*/ 4217 w 2934889"/>
              <a:gd name="connsiteY7" fmla="*/ 1945739 h 4001137"/>
              <a:gd name="connsiteX0" fmla="*/ 4217 w 2934889"/>
              <a:gd name="connsiteY0" fmla="*/ 1966151 h 4021549"/>
              <a:gd name="connsiteX1" fmla="*/ 621853 w 2934889"/>
              <a:gd name="connsiteY1" fmla="*/ 224842 h 4021549"/>
              <a:gd name="connsiteX2" fmla="*/ 1712896 w 2934889"/>
              <a:gd name="connsiteY2" fmla="*/ 234332 h 4021549"/>
              <a:gd name="connsiteX3" fmla="*/ 2464283 w 2934889"/>
              <a:gd name="connsiteY3" fmla="*/ 1675203 h 4021549"/>
              <a:gd name="connsiteX4" fmla="*/ 2907629 w 2934889"/>
              <a:gd name="connsiteY4" fmla="*/ 3628694 h 4021549"/>
              <a:gd name="connsiteX5" fmla="*/ 1599774 w 2934889"/>
              <a:gd name="connsiteY5" fmla="*/ 4020363 h 4021549"/>
              <a:gd name="connsiteX6" fmla="*/ 413810 w 2934889"/>
              <a:gd name="connsiteY6" fmla="*/ 3670258 h 4021549"/>
              <a:gd name="connsiteX7" fmla="*/ 4217 w 2934889"/>
              <a:gd name="connsiteY7" fmla="*/ 1966151 h 4021549"/>
              <a:gd name="connsiteX0" fmla="*/ 4217 w 2934889"/>
              <a:gd name="connsiteY0" fmla="*/ 1978292 h 4033690"/>
              <a:gd name="connsiteX1" fmla="*/ 621853 w 2934889"/>
              <a:gd name="connsiteY1" fmla="*/ 236983 h 4033690"/>
              <a:gd name="connsiteX2" fmla="*/ 1712896 w 2934889"/>
              <a:gd name="connsiteY2" fmla="*/ 246473 h 4033690"/>
              <a:gd name="connsiteX3" fmla="*/ 2464283 w 2934889"/>
              <a:gd name="connsiteY3" fmla="*/ 1687344 h 4033690"/>
              <a:gd name="connsiteX4" fmla="*/ 2907629 w 2934889"/>
              <a:gd name="connsiteY4" fmla="*/ 3640835 h 4033690"/>
              <a:gd name="connsiteX5" fmla="*/ 1599774 w 2934889"/>
              <a:gd name="connsiteY5" fmla="*/ 4032504 h 4033690"/>
              <a:gd name="connsiteX6" fmla="*/ 413810 w 2934889"/>
              <a:gd name="connsiteY6" fmla="*/ 3682399 h 4033690"/>
              <a:gd name="connsiteX7" fmla="*/ 4217 w 2934889"/>
              <a:gd name="connsiteY7" fmla="*/ 1978292 h 4033690"/>
              <a:gd name="connsiteX0" fmla="*/ 4217 w 2934889"/>
              <a:gd name="connsiteY0" fmla="*/ 2044061 h 4099459"/>
              <a:gd name="connsiteX1" fmla="*/ 621853 w 2934889"/>
              <a:gd name="connsiteY1" fmla="*/ 302752 h 4099459"/>
              <a:gd name="connsiteX2" fmla="*/ 1712896 w 2934889"/>
              <a:gd name="connsiteY2" fmla="*/ 312242 h 4099459"/>
              <a:gd name="connsiteX3" fmla="*/ 2464283 w 2934889"/>
              <a:gd name="connsiteY3" fmla="*/ 1753113 h 4099459"/>
              <a:gd name="connsiteX4" fmla="*/ 2907629 w 2934889"/>
              <a:gd name="connsiteY4" fmla="*/ 3706604 h 4099459"/>
              <a:gd name="connsiteX5" fmla="*/ 1599774 w 2934889"/>
              <a:gd name="connsiteY5" fmla="*/ 4098273 h 4099459"/>
              <a:gd name="connsiteX6" fmla="*/ 413810 w 2934889"/>
              <a:gd name="connsiteY6" fmla="*/ 3748168 h 4099459"/>
              <a:gd name="connsiteX7" fmla="*/ 4217 w 2934889"/>
              <a:gd name="connsiteY7" fmla="*/ 2044061 h 4099459"/>
              <a:gd name="connsiteX0" fmla="*/ 4217 w 2934889"/>
              <a:gd name="connsiteY0" fmla="*/ 2074970 h 4130368"/>
              <a:gd name="connsiteX1" fmla="*/ 621853 w 2934889"/>
              <a:gd name="connsiteY1" fmla="*/ 333661 h 4130368"/>
              <a:gd name="connsiteX2" fmla="*/ 1712896 w 2934889"/>
              <a:gd name="connsiteY2" fmla="*/ 343151 h 4130368"/>
              <a:gd name="connsiteX3" fmla="*/ 2464283 w 2934889"/>
              <a:gd name="connsiteY3" fmla="*/ 1784022 h 4130368"/>
              <a:gd name="connsiteX4" fmla="*/ 2907629 w 2934889"/>
              <a:gd name="connsiteY4" fmla="*/ 3737513 h 4130368"/>
              <a:gd name="connsiteX5" fmla="*/ 1599774 w 2934889"/>
              <a:gd name="connsiteY5" fmla="*/ 4129182 h 4130368"/>
              <a:gd name="connsiteX6" fmla="*/ 413810 w 2934889"/>
              <a:gd name="connsiteY6" fmla="*/ 3779077 h 4130368"/>
              <a:gd name="connsiteX7" fmla="*/ 4217 w 2934889"/>
              <a:gd name="connsiteY7" fmla="*/ 2074970 h 4130368"/>
              <a:gd name="connsiteX0" fmla="*/ 16492 w 2947164"/>
              <a:gd name="connsiteY0" fmla="*/ 2074970 h 4190665"/>
              <a:gd name="connsiteX1" fmla="*/ 634128 w 2947164"/>
              <a:gd name="connsiteY1" fmla="*/ 333661 h 4190665"/>
              <a:gd name="connsiteX2" fmla="*/ 1725171 w 2947164"/>
              <a:gd name="connsiteY2" fmla="*/ 343151 h 4190665"/>
              <a:gd name="connsiteX3" fmla="*/ 2476558 w 2947164"/>
              <a:gd name="connsiteY3" fmla="*/ 1784022 h 4190665"/>
              <a:gd name="connsiteX4" fmla="*/ 2919904 w 2947164"/>
              <a:gd name="connsiteY4" fmla="*/ 3737513 h 4190665"/>
              <a:gd name="connsiteX5" fmla="*/ 1612049 w 2947164"/>
              <a:gd name="connsiteY5" fmla="*/ 4129182 h 4190665"/>
              <a:gd name="connsiteX6" fmla="*/ 426085 w 2947164"/>
              <a:gd name="connsiteY6" fmla="*/ 3779077 h 4190665"/>
              <a:gd name="connsiteX7" fmla="*/ 16492 w 2947164"/>
              <a:gd name="connsiteY7" fmla="*/ 2074970 h 4190665"/>
              <a:gd name="connsiteX0" fmla="*/ 4417 w 2935089"/>
              <a:gd name="connsiteY0" fmla="*/ 2074970 h 4224424"/>
              <a:gd name="connsiteX1" fmla="*/ 622053 w 2935089"/>
              <a:gd name="connsiteY1" fmla="*/ 333661 h 4224424"/>
              <a:gd name="connsiteX2" fmla="*/ 1713096 w 2935089"/>
              <a:gd name="connsiteY2" fmla="*/ 343151 h 4224424"/>
              <a:gd name="connsiteX3" fmla="*/ 2464483 w 2935089"/>
              <a:gd name="connsiteY3" fmla="*/ 1784022 h 4224424"/>
              <a:gd name="connsiteX4" fmla="*/ 2907829 w 2935089"/>
              <a:gd name="connsiteY4" fmla="*/ 3737513 h 4224424"/>
              <a:gd name="connsiteX5" fmla="*/ 1634480 w 2935089"/>
              <a:gd name="connsiteY5" fmla="*/ 4224073 h 4224424"/>
              <a:gd name="connsiteX6" fmla="*/ 414010 w 2935089"/>
              <a:gd name="connsiteY6" fmla="*/ 3779077 h 4224424"/>
              <a:gd name="connsiteX7" fmla="*/ 4417 w 2935089"/>
              <a:gd name="connsiteY7" fmla="*/ 2074970 h 4224424"/>
              <a:gd name="connsiteX0" fmla="*/ 4417 w 3017946"/>
              <a:gd name="connsiteY0" fmla="*/ 2074970 h 4251424"/>
              <a:gd name="connsiteX1" fmla="*/ 622053 w 3017946"/>
              <a:gd name="connsiteY1" fmla="*/ 333661 h 4251424"/>
              <a:gd name="connsiteX2" fmla="*/ 1713096 w 3017946"/>
              <a:gd name="connsiteY2" fmla="*/ 343151 h 4251424"/>
              <a:gd name="connsiteX3" fmla="*/ 2464483 w 3017946"/>
              <a:gd name="connsiteY3" fmla="*/ 1784022 h 4251424"/>
              <a:gd name="connsiteX4" fmla="*/ 2907829 w 3017946"/>
              <a:gd name="connsiteY4" fmla="*/ 3737513 h 4251424"/>
              <a:gd name="connsiteX5" fmla="*/ 1634480 w 3017946"/>
              <a:gd name="connsiteY5" fmla="*/ 4224073 h 4251424"/>
              <a:gd name="connsiteX6" fmla="*/ 414010 w 3017946"/>
              <a:gd name="connsiteY6" fmla="*/ 3779077 h 4251424"/>
              <a:gd name="connsiteX7" fmla="*/ 4417 w 3017946"/>
              <a:gd name="connsiteY7" fmla="*/ 2074970 h 4251424"/>
              <a:gd name="connsiteX0" fmla="*/ 4388 w 2937353"/>
              <a:gd name="connsiteY0" fmla="*/ 2074970 h 4301928"/>
              <a:gd name="connsiteX1" fmla="*/ 622024 w 2937353"/>
              <a:gd name="connsiteY1" fmla="*/ 333661 h 4301928"/>
              <a:gd name="connsiteX2" fmla="*/ 1713067 w 2937353"/>
              <a:gd name="connsiteY2" fmla="*/ 343151 h 4301928"/>
              <a:gd name="connsiteX3" fmla="*/ 2464454 w 2937353"/>
              <a:gd name="connsiteY3" fmla="*/ 1784022 h 4301928"/>
              <a:gd name="connsiteX4" fmla="*/ 2907800 w 2937353"/>
              <a:gd name="connsiteY4" fmla="*/ 3737513 h 4301928"/>
              <a:gd name="connsiteX5" fmla="*/ 1625825 w 2937353"/>
              <a:gd name="connsiteY5" fmla="*/ 4301711 h 4301928"/>
              <a:gd name="connsiteX6" fmla="*/ 413981 w 2937353"/>
              <a:gd name="connsiteY6" fmla="*/ 3779077 h 4301928"/>
              <a:gd name="connsiteX7" fmla="*/ 4388 w 2937353"/>
              <a:gd name="connsiteY7" fmla="*/ 2074970 h 4301928"/>
              <a:gd name="connsiteX0" fmla="*/ 4388 w 2937353"/>
              <a:gd name="connsiteY0" fmla="*/ 2074970 h 4302191"/>
              <a:gd name="connsiteX1" fmla="*/ 622024 w 2937353"/>
              <a:gd name="connsiteY1" fmla="*/ 333661 h 4302191"/>
              <a:gd name="connsiteX2" fmla="*/ 1713067 w 2937353"/>
              <a:gd name="connsiteY2" fmla="*/ 343151 h 4302191"/>
              <a:gd name="connsiteX3" fmla="*/ 2464454 w 2937353"/>
              <a:gd name="connsiteY3" fmla="*/ 1784022 h 4302191"/>
              <a:gd name="connsiteX4" fmla="*/ 2907800 w 2937353"/>
              <a:gd name="connsiteY4" fmla="*/ 3737513 h 4302191"/>
              <a:gd name="connsiteX5" fmla="*/ 1625825 w 2937353"/>
              <a:gd name="connsiteY5" fmla="*/ 4301711 h 4302191"/>
              <a:gd name="connsiteX6" fmla="*/ 413981 w 2937353"/>
              <a:gd name="connsiteY6" fmla="*/ 3779077 h 4302191"/>
              <a:gd name="connsiteX7" fmla="*/ 4388 w 2937353"/>
              <a:gd name="connsiteY7" fmla="*/ 2074970 h 4302191"/>
              <a:gd name="connsiteX0" fmla="*/ 4388 w 2957154"/>
              <a:gd name="connsiteY0" fmla="*/ 1992357 h 4219583"/>
              <a:gd name="connsiteX1" fmla="*/ 622024 w 2957154"/>
              <a:gd name="connsiteY1" fmla="*/ 251048 h 4219583"/>
              <a:gd name="connsiteX2" fmla="*/ 1713067 w 2957154"/>
              <a:gd name="connsiteY2" fmla="*/ 260538 h 4219583"/>
              <a:gd name="connsiteX3" fmla="*/ 2602477 w 2957154"/>
              <a:gd name="connsiteY3" fmla="*/ 1692782 h 4219583"/>
              <a:gd name="connsiteX4" fmla="*/ 2907800 w 2957154"/>
              <a:gd name="connsiteY4" fmla="*/ 3654900 h 4219583"/>
              <a:gd name="connsiteX5" fmla="*/ 1625825 w 2957154"/>
              <a:gd name="connsiteY5" fmla="*/ 4219098 h 4219583"/>
              <a:gd name="connsiteX6" fmla="*/ 413981 w 2957154"/>
              <a:gd name="connsiteY6" fmla="*/ 3696464 h 4219583"/>
              <a:gd name="connsiteX7" fmla="*/ 4388 w 2957154"/>
              <a:gd name="connsiteY7" fmla="*/ 1992357 h 4219583"/>
              <a:gd name="connsiteX0" fmla="*/ 1315 w 2954081"/>
              <a:gd name="connsiteY0" fmla="*/ 2009693 h 4236919"/>
              <a:gd name="connsiteX1" fmla="*/ 515434 w 2954081"/>
              <a:gd name="connsiteY1" fmla="*/ 242505 h 4236919"/>
              <a:gd name="connsiteX2" fmla="*/ 1709994 w 2954081"/>
              <a:gd name="connsiteY2" fmla="*/ 277874 h 4236919"/>
              <a:gd name="connsiteX3" fmla="*/ 2599404 w 2954081"/>
              <a:gd name="connsiteY3" fmla="*/ 1710118 h 4236919"/>
              <a:gd name="connsiteX4" fmla="*/ 2904727 w 2954081"/>
              <a:gd name="connsiteY4" fmla="*/ 3672236 h 4236919"/>
              <a:gd name="connsiteX5" fmla="*/ 1622752 w 2954081"/>
              <a:gd name="connsiteY5" fmla="*/ 4236434 h 4236919"/>
              <a:gd name="connsiteX6" fmla="*/ 410908 w 2954081"/>
              <a:gd name="connsiteY6" fmla="*/ 3713800 h 4236919"/>
              <a:gd name="connsiteX7" fmla="*/ 1315 w 2954081"/>
              <a:gd name="connsiteY7" fmla="*/ 2009693 h 4236919"/>
              <a:gd name="connsiteX0" fmla="*/ 1315 w 2954081"/>
              <a:gd name="connsiteY0" fmla="*/ 2002340 h 4229566"/>
              <a:gd name="connsiteX1" fmla="*/ 515434 w 2954081"/>
              <a:gd name="connsiteY1" fmla="*/ 235152 h 4229566"/>
              <a:gd name="connsiteX2" fmla="*/ 1709994 w 2954081"/>
              <a:gd name="connsiteY2" fmla="*/ 270521 h 4229566"/>
              <a:gd name="connsiteX3" fmla="*/ 2599404 w 2954081"/>
              <a:gd name="connsiteY3" fmla="*/ 1702765 h 4229566"/>
              <a:gd name="connsiteX4" fmla="*/ 2904727 w 2954081"/>
              <a:gd name="connsiteY4" fmla="*/ 3664883 h 4229566"/>
              <a:gd name="connsiteX5" fmla="*/ 1622752 w 2954081"/>
              <a:gd name="connsiteY5" fmla="*/ 4229081 h 4229566"/>
              <a:gd name="connsiteX6" fmla="*/ 410908 w 2954081"/>
              <a:gd name="connsiteY6" fmla="*/ 3706447 h 4229566"/>
              <a:gd name="connsiteX7" fmla="*/ 1315 w 2954081"/>
              <a:gd name="connsiteY7" fmla="*/ 2002340 h 4229566"/>
              <a:gd name="connsiteX0" fmla="*/ 1315 w 3016144"/>
              <a:gd name="connsiteY0" fmla="*/ 2002340 h 4230072"/>
              <a:gd name="connsiteX1" fmla="*/ 515434 w 3016144"/>
              <a:gd name="connsiteY1" fmla="*/ 235152 h 4230072"/>
              <a:gd name="connsiteX2" fmla="*/ 1709994 w 3016144"/>
              <a:gd name="connsiteY2" fmla="*/ 270521 h 4230072"/>
              <a:gd name="connsiteX3" fmla="*/ 2599404 w 3016144"/>
              <a:gd name="connsiteY3" fmla="*/ 1702765 h 4230072"/>
              <a:gd name="connsiteX4" fmla="*/ 2973738 w 3016144"/>
              <a:gd name="connsiteY4" fmla="*/ 3613125 h 4230072"/>
              <a:gd name="connsiteX5" fmla="*/ 1622752 w 3016144"/>
              <a:gd name="connsiteY5" fmla="*/ 4229081 h 4230072"/>
              <a:gd name="connsiteX6" fmla="*/ 410908 w 3016144"/>
              <a:gd name="connsiteY6" fmla="*/ 3706447 h 4230072"/>
              <a:gd name="connsiteX7" fmla="*/ 1315 w 3016144"/>
              <a:gd name="connsiteY7" fmla="*/ 2002340 h 4230072"/>
              <a:gd name="connsiteX0" fmla="*/ 1315 w 3029305"/>
              <a:gd name="connsiteY0" fmla="*/ 1997167 h 4224899"/>
              <a:gd name="connsiteX1" fmla="*/ 515434 w 3029305"/>
              <a:gd name="connsiteY1" fmla="*/ 229979 h 4224899"/>
              <a:gd name="connsiteX2" fmla="*/ 1709994 w 3029305"/>
              <a:gd name="connsiteY2" fmla="*/ 265348 h 4224899"/>
              <a:gd name="connsiteX3" fmla="*/ 2677042 w 3029305"/>
              <a:gd name="connsiteY3" fmla="*/ 1594075 h 4224899"/>
              <a:gd name="connsiteX4" fmla="*/ 2973738 w 3029305"/>
              <a:gd name="connsiteY4" fmla="*/ 3607952 h 4224899"/>
              <a:gd name="connsiteX5" fmla="*/ 1622752 w 3029305"/>
              <a:gd name="connsiteY5" fmla="*/ 4223908 h 4224899"/>
              <a:gd name="connsiteX6" fmla="*/ 410908 w 3029305"/>
              <a:gd name="connsiteY6" fmla="*/ 3701274 h 4224899"/>
              <a:gd name="connsiteX7" fmla="*/ 1315 w 3029305"/>
              <a:gd name="connsiteY7" fmla="*/ 1997167 h 422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9305" h="4224899">
                <a:moveTo>
                  <a:pt x="1315" y="1997167"/>
                </a:moveTo>
                <a:cubicBezTo>
                  <a:pt x="18736" y="1418618"/>
                  <a:pt x="161642" y="639386"/>
                  <a:pt x="515434" y="229979"/>
                </a:cubicBezTo>
                <a:cubicBezTo>
                  <a:pt x="869226" y="-179428"/>
                  <a:pt x="1349726" y="37999"/>
                  <a:pt x="1709994" y="265348"/>
                </a:cubicBezTo>
                <a:cubicBezTo>
                  <a:pt x="2070262" y="492697"/>
                  <a:pt x="2484847" y="1069912"/>
                  <a:pt x="2677042" y="1594075"/>
                </a:cubicBezTo>
                <a:cubicBezTo>
                  <a:pt x="2869237" y="2118238"/>
                  <a:pt x="3149453" y="3169647"/>
                  <a:pt x="2973738" y="3607952"/>
                </a:cubicBezTo>
                <a:cubicBezTo>
                  <a:pt x="2798023" y="4046258"/>
                  <a:pt x="2049890" y="4208354"/>
                  <a:pt x="1622752" y="4223908"/>
                </a:cubicBezTo>
                <a:cubicBezTo>
                  <a:pt x="1195614" y="4239462"/>
                  <a:pt x="681147" y="4072397"/>
                  <a:pt x="410908" y="3701274"/>
                </a:cubicBezTo>
                <a:cubicBezTo>
                  <a:pt x="140669" y="3330151"/>
                  <a:pt x="-16106" y="2575716"/>
                  <a:pt x="1315" y="19971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>
            <a:off x="543275" y="3489422"/>
            <a:ext cx="2474047" cy="2754045"/>
          </a:xfrm>
          <a:custGeom>
            <a:avLst/>
            <a:gdLst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5274 w 2252457"/>
              <a:gd name="connsiteY0" fmla="*/ 2295218 h 2295218"/>
              <a:gd name="connsiteX1" fmla="*/ 1128866 w 2252457"/>
              <a:gd name="connsiteY1" fmla="*/ 0 h 2295218"/>
              <a:gd name="connsiteX2" fmla="*/ 2252457 w 2252457"/>
              <a:gd name="connsiteY2" fmla="*/ 2295218 h 2295218"/>
              <a:gd name="connsiteX3" fmla="*/ 5274 w 2252457"/>
              <a:gd name="connsiteY3" fmla="*/ 2295218 h 2295218"/>
              <a:gd name="connsiteX0" fmla="*/ 5274 w 2252457"/>
              <a:gd name="connsiteY0" fmla="*/ 2295218 h 2486102"/>
              <a:gd name="connsiteX1" fmla="*/ 1128866 w 2252457"/>
              <a:gd name="connsiteY1" fmla="*/ 0 h 2486102"/>
              <a:gd name="connsiteX2" fmla="*/ 2252457 w 2252457"/>
              <a:gd name="connsiteY2" fmla="*/ 2295218 h 2486102"/>
              <a:gd name="connsiteX3" fmla="*/ 5274 w 2252457"/>
              <a:gd name="connsiteY3" fmla="*/ 2295218 h 2486102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90439"/>
              <a:gd name="connsiteY0" fmla="*/ 2295218 h 2601947"/>
              <a:gd name="connsiteX1" fmla="*/ 1128866 w 2290439"/>
              <a:gd name="connsiteY1" fmla="*/ 0 h 2601947"/>
              <a:gd name="connsiteX2" fmla="*/ 2252457 w 2290439"/>
              <a:gd name="connsiteY2" fmla="*/ 2295218 h 2601947"/>
              <a:gd name="connsiteX3" fmla="*/ 5274 w 2290439"/>
              <a:gd name="connsiteY3" fmla="*/ 2295218 h 2601947"/>
              <a:gd name="connsiteX0" fmla="*/ 5274 w 2290439"/>
              <a:gd name="connsiteY0" fmla="*/ 2295218 h 2633102"/>
              <a:gd name="connsiteX1" fmla="*/ 1128866 w 2290439"/>
              <a:gd name="connsiteY1" fmla="*/ 0 h 2633102"/>
              <a:gd name="connsiteX2" fmla="*/ 2252457 w 2290439"/>
              <a:gd name="connsiteY2" fmla="*/ 2295218 h 2633102"/>
              <a:gd name="connsiteX3" fmla="*/ 5274 w 2290439"/>
              <a:gd name="connsiteY3" fmla="*/ 2295218 h 2633102"/>
              <a:gd name="connsiteX0" fmla="*/ 5480 w 2298945"/>
              <a:gd name="connsiteY0" fmla="*/ 2295218 h 2633102"/>
              <a:gd name="connsiteX1" fmla="*/ 1129072 w 2298945"/>
              <a:gd name="connsiteY1" fmla="*/ 0 h 2633102"/>
              <a:gd name="connsiteX2" fmla="*/ 2252663 w 2298945"/>
              <a:gd name="connsiteY2" fmla="*/ 2295218 h 2633102"/>
              <a:gd name="connsiteX3" fmla="*/ 5480 w 2298945"/>
              <a:gd name="connsiteY3" fmla="*/ 2295218 h 2633102"/>
              <a:gd name="connsiteX0" fmla="*/ 105741 w 2399206"/>
              <a:gd name="connsiteY0" fmla="*/ 2295218 h 2739859"/>
              <a:gd name="connsiteX1" fmla="*/ 1229333 w 2399206"/>
              <a:gd name="connsiteY1" fmla="*/ 0 h 2739859"/>
              <a:gd name="connsiteX2" fmla="*/ 2352924 w 2399206"/>
              <a:gd name="connsiteY2" fmla="*/ 2295218 h 2739859"/>
              <a:gd name="connsiteX3" fmla="*/ 105741 w 2399206"/>
              <a:gd name="connsiteY3" fmla="*/ 2295218 h 2739859"/>
              <a:gd name="connsiteX0" fmla="*/ 105741 w 2474047"/>
              <a:gd name="connsiteY0" fmla="*/ 2295218 h 2802089"/>
              <a:gd name="connsiteX1" fmla="*/ 1229333 w 2474047"/>
              <a:gd name="connsiteY1" fmla="*/ 0 h 2802089"/>
              <a:gd name="connsiteX2" fmla="*/ 2352924 w 2474047"/>
              <a:gd name="connsiteY2" fmla="*/ 2295218 h 2802089"/>
              <a:gd name="connsiteX3" fmla="*/ 105741 w 2474047"/>
              <a:gd name="connsiteY3" fmla="*/ 2295218 h 280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047" h="2802089">
                <a:moveTo>
                  <a:pt x="105741" y="2295218"/>
                </a:moveTo>
                <a:cubicBezTo>
                  <a:pt x="-268397" y="1591837"/>
                  <a:pt x="408059" y="-1110"/>
                  <a:pt x="1229333" y="0"/>
                </a:cubicBezTo>
                <a:cubicBezTo>
                  <a:pt x="2050607" y="1110"/>
                  <a:pt x="2767319" y="1647515"/>
                  <a:pt x="2352924" y="2295218"/>
                </a:cubicBezTo>
                <a:cubicBezTo>
                  <a:pt x="1938529" y="2942921"/>
                  <a:pt x="479879" y="2998599"/>
                  <a:pt x="105741" y="229521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148885">
            <a:off x="3499565" y="1956879"/>
            <a:ext cx="1893558" cy="285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30844" y="811454"/>
            <a:ext cx="129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2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895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edge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71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9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degree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72671" y="690632"/>
            <a:ext cx="3206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degree of node c is 1</a:t>
            </a:r>
          </a:p>
          <a:p>
            <a:r>
              <a:rPr lang="en-US" sz="2800" dirty="0" smtClean="0"/>
              <a:t>degree of tree is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52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6936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462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Oval 11"/>
          <p:cNvSpPr/>
          <p:nvPr/>
        </p:nvSpPr>
        <p:spPr>
          <a:xfrm>
            <a:off x="78654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846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8572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65421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5"/>
            <a:endCxn id="16" idx="1"/>
          </p:cNvCxnSpPr>
          <p:nvPr/>
        </p:nvCxnSpPr>
        <p:spPr>
          <a:xfrm>
            <a:off x="5086934" y="1584055"/>
            <a:ext cx="2912398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  <a:endCxn id="14" idx="7"/>
          </p:cNvCxnSpPr>
          <p:nvPr/>
        </p:nvCxnSpPr>
        <p:spPr>
          <a:xfrm flipH="1">
            <a:off x="1679061" y="1584055"/>
            <a:ext cx="276129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</p:cNvCxnSpPr>
          <p:nvPr/>
        </p:nvCxnSpPr>
        <p:spPr>
          <a:xfrm flipH="1">
            <a:off x="7103421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</p:cNvCxnSpPr>
          <p:nvPr/>
        </p:nvCxnSpPr>
        <p:spPr>
          <a:xfrm>
            <a:off x="8645910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</p:cNvCxnSpPr>
          <p:nvPr/>
        </p:nvCxnSpPr>
        <p:spPr>
          <a:xfrm>
            <a:off x="8322621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32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full tree</a:t>
            </a:r>
            <a:endParaRPr lang="en-US" sz="2800" dirty="0"/>
          </a:p>
        </p:txBody>
      </p:sp>
      <p:sp>
        <p:nvSpPr>
          <p:cNvPr id="40" name="Oval 39"/>
          <p:cNvSpPr/>
          <p:nvPr/>
        </p:nvSpPr>
        <p:spPr>
          <a:xfrm>
            <a:off x="882120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14" idx="4"/>
            <a:endCxn id="40" idx="0"/>
          </p:cNvCxnSpPr>
          <p:nvPr/>
        </p:nvCxnSpPr>
        <p:spPr>
          <a:xfrm flipH="1">
            <a:off x="1339320" y="3131129"/>
            <a:ext cx="16452" cy="495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endCxn id="9" idx="0"/>
          </p:cNvCxnSpPr>
          <p:nvPr/>
        </p:nvCxnSpPr>
        <p:spPr>
          <a:xfrm>
            <a:off x="1679061" y="2997218"/>
            <a:ext cx="785075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-338048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9" name="Straight Connector 288"/>
          <p:cNvCxnSpPr>
            <a:stCxn id="14" idx="3"/>
            <a:endCxn id="288" idx="0"/>
          </p:cNvCxnSpPr>
          <p:nvPr/>
        </p:nvCxnSpPr>
        <p:spPr>
          <a:xfrm flipH="1">
            <a:off x="119152" y="2997218"/>
            <a:ext cx="913331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618154" y="674826"/>
            <a:ext cx="3361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full tree of </a:t>
            </a:r>
          </a:p>
          <a:p>
            <a:r>
              <a:rPr lang="en-US" sz="2800" dirty="0" smtClean="0"/>
              <a:t>height 2 and degree 3</a:t>
            </a:r>
            <a:endParaRPr lang="en-US" sz="2800" dirty="0"/>
          </a:p>
        </p:txBody>
      </p:sp>
      <p:sp>
        <p:nvSpPr>
          <p:cNvPr id="300" name="Oval 299"/>
          <p:cNvSpPr/>
          <p:nvPr/>
        </p:nvSpPr>
        <p:spPr>
          <a:xfrm>
            <a:off x="30757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42949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55141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532908" y="3018071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075397" y="3018071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752108" y="3151982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163" y="212709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2" idx="1"/>
          </p:cNvCxnSpPr>
          <p:nvPr/>
        </p:nvCxnSpPr>
        <p:spPr>
          <a:xfrm>
            <a:off x="5086934" y="1584055"/>
            <a:ext cx="3258114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7" idx="7"/>
          </p:cNvCxnSpPr>
          <p:nvPr/>
        </p:nvCxnSpPr>
        <p:spPr>
          <a:xfrm flipH="1">
            <a:off x="1459625" y="1584055"/>
            <a:ext cx="2980732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222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complete tree</a:t>
            </a:r>
            <a:endParaRPr lang="en-US" sz="2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618154" y="674826"/>
            <a:ext cx="339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complete tertiary tree</a:t>
            </a:r>
            <a:endParaRPr lang="en-US" sz="2800" dirty="0" smtClean="0"/>
          </a:p>
          <a:p>
            <a:r>
              <a:rPr lang="en-US" sz="2800" dirty="0" smtClean="0"/>
              <a:t>of degree 2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991937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11137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44913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87500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79136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684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119884" y="3131129"/>
            <a:ext cx="16452" cy="495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59625" y="2997218"/>
            <a:ext cx="785075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-557484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-100284" y="2997218"/>
            <a:ext cx="913331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0526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2718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4910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509823" y="2994369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52312" y="2994369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729023" y="3128280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8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height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7913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3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2259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92877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993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6788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377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00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01083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402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290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2145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036126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2507010" y="498345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height is 3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852" y="163924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height is 2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003712" y="517696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height is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06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8880</TotalTime>
  <Words>858</Words>
  <Application>Microsoft Macintosh PowerPoint</Application>
  <PresentationFormat>Widescreen</PresentationFormat>
  <Paragraphs>799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Seongjin Lee</dc:creator>
  <cp:lastModifiedBy>Seongjin Lee</cp:lastModifiedBy>
  <cp:revision>81</cp:revision>
  <dcterms:created xsi:type="dcterms:W3CDTF">2017-03-31T12:01:43Z</dcterms:created>
  <dcterms:modified xsi:type="dcterms:W3CDTF">2017-05-14T13:42:30Z</dcterms:modified>
</cp:coreProperties>
</file>