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63" r:id="rId3"/>
    <p:sldId id="257" r:id="rId4"/>
    <p:sldId id="266" r:id="rId5"/>
    <p:sldId id="258" r:id="rId6"/>
    <p:sldId id="268" r:id="rId7"/>
    <p:sldId id="269" r:id="rId8"/>
    <p:sldId id="270" r:id="rId9"/>
    <p:sldId id="264" r:id="rId10"/>
    <p:sldId id="265" r:id="rId11"/>
    <p:sldId id="259" r:id="rId12"/>
    <p:sldId id="267" r:id="rId13"/>
    <p:sldId id="260" r:id="rId14"/>
    <p:sldId id="261" r:id="rId15"/>
    <p:sldId id="262" r:id="rId16"/>
    <p:sldId id="271" r:id="rId17"/>
    <p:sldId id="272" r:id="rId18"/>
    <p:sldId id="273" r:id="rId19"/>
    <p:sldId id="274" r:id="rId20"/>
    <p:sldId id="275" r:id="rId21"/>
    <p:sldId id="279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9" r:id="rId34"/>
    <p:sldId id="288" r:id="rId35"/>
    <p:sldId id="290" r:id="rId36"/>
    <p:sldId id="291" r:id="rId37"/>
    <p:sldId id="292" r:id="rId38"/>
    <p:sldId id="293" r:id="rId39"/>
    <p:sldId id="294" r:id="rId40"/>
    <p:sldId id="296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1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87"/>
    <p:restoredTop sz="92460"/>
  </p:normalViewPr>
  <p:slideViewPr>
    <p:cSldViewPr snapToGrid="0" snapToObjects="1">
      <p:cViewPr>
        <p:scale>
          <a:sx n="100" d="100"/>
          <a:sy n="100" d="100"/>
        </p:scale>
        <p:origin x="144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4920C7-C25A-664B-9A52-492C7F15B7FA}" type="datetimeFigureOut">
              <a:rPr lang="en-US" smtClean="0"/>
              <a:t>4/26/17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4BA51-9FF6-9548-A5CC-3333FF322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93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9A5B-CC94-9547-97CB-F1593DCBBC82}" type="datetimeFigureOut">
              <a:rPr lang="en-US" smtClean="0"/>
              <a:t>4/26/17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F53F5-0FD5-3642-A893-49623BF69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04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9A5B-CC94-9547-97CB-F1593DCBBC82}" type="datetimeFigureOut">
              <a:rPr lang="en-US" smtClean="0"/>
              <a:t>4/26/17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F53F5-0FD5-3642-A893-49623BF69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17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9A5B-CC94-9547-97CB-F1593DCBBC82}" type="datetimeFigureOut">
              <a:rPr lang="en-US" smtClean="0"/>
              <a:t>4/26/17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F53F5-0FD5-3642-A893-49623BF69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94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9A5B-CC94-9547-97CB-F1593DCBBC82}" type="datetimeFigureOut">
              <a:rPr lang="en-US" smtClean="0"/>
              <a:t>4/26/17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F53F5-0FD5-3642-A893-49623BF69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17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9A5B-CC94-9547-97CB-F1593DCBBC82}" type="datetimeFigureOut">
              <a:rPr lang="en-US" smtClean="0"/>
              <a:t>4/26/17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F53F5-0FD5-3642-A893-49623BF69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49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9A5B-CC94-9547-97CB-F1593DCBBC82}" type="datetimeFigureOut">
              <a:rPr lang="en-US" smtClean="0"/>
              <a:t>4/26/17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F53F5-0FD5-3642-A893-49623BF69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80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9A5B-CC94-9547-97CB-F1593DCBBC82}" type="datetimeFigureOut">
              <a:rPr lang="en-US" smtClean="0"/>
              <a:t>4/26/17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F53F5-0FD5-3642-A893-49623BF69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43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9A5B-CC94-9547-97CB-F1593DCBBC82}" type="datetimeFigureOut">
              <a:rPr lang="en-US" smtClean="0"/>
              <a:t>4/26/17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F53F5-0FD5-3642-A893-49623BF69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19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9A5B-CC94-9547-97CB-F1593DCBBC82}" type="datetimeFigureOut">
              <a:rPr lang="en-US" smtClean="0"/>
              <a:t>4/26/17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F53F5-0FD5-3642-A893-49623BF69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50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9A5B-CC94-9547-97CB-F1593DCBBC82}" type="datetimeFigureOut">
              <a:rPr lang="en-US" smtClean="0"/>
              <a:t>4/26/17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F53F5-0FD5-3642-A893-49623BF69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18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79A5B-CC94-9547-97CB-F1593DCBBC82}" type="datetimeFigureOut">
              <a:rPr lang="en-US" smtClean="0"/>
              <a:t>4/26/17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F53F5-0FD5-3642-A893-49623BF69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60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79A5B-CC94-9547-97CB-F1593DCBBC82}" type="datetimeFigureOut">
              <a:rPr lang="en-US" smtClean="0"/>
              <a:t>4/26/17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F53F5-0FD5-3642-A893-49623BF69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83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568034" y="374073"/>
            <a:ext cx="9531930" cy="571729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20436" y="5043055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</a:p>
        </p:txBody>
      </p:sp>
      <p:sp>
        <p:nvSpPr>
          <p:cNvPr id="5" name="Oval 4"/>
          <p:cNvSpPr/>
          <p:nvPr/>
        </p:nvSpPr>
        <p:spPr>
          <a:xfrm>
            <a:off x="1939636" y="5043055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946072" y="5043055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1288472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507672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726872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5514108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17" name="Oval 16"/>
          <p:cNvSpPr/>
          <p:nvPr/>
        </p:nvSpPr>
        <p:spPr>
          <a:xfrm>
            <a:off x="6733308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7952508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1856508" y="2216729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4294908" y="2216729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6733308" y="2216729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4306445" y="803566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A</a:t>
            </a:r>
            <a:endParaRPr lang="en-US"/>
          </a:p>
        </p:txBody>
      </p:sp>
      <p:cxnSp>
        <p:nvCxnSpPr>
          <p:cNvPr id="45" name="Straight Connector 44"/>
          <p:cNvCxnSpPr>
            <a:stCxn id="30" idx="4"/>
            <a:endCxn id="22" idx="0"/>
          </p:cNvCxnSpPr>
          <p:nvPr/>
        </p:nvCxnSpPr>
        <p:spPr>
          <a:xfrm flipH="1">
            <a:off x="4752108" y="1717966"/>
            <a:ext cx="11537" cy="4987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0" idx="5"/>
            <a:endCxn id="24" idx="1"/>
          </p:cNvCxnSpPr>
          <p:nvPr/>
        </p:nvCxnSpPr>
        <p:spPr>
          <a:xfrm>
            <a:off x="5086934" y="1584055"/>
            <a:ext cx="1780285" cy="7665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0" idx="3"/>
            <a:endCxn id="20" idx="7"/>
          </p:cNvCxnSpPr>
          <p:nvPr/>
        </p:nvCxnSpPr>
        <p:spPr>
          <a:xfrm flipH="1">
            <a:off x="2636997" y="1584055"/>
            <a:ext cx="1803359" cy="7665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0" idx="3"/>
            <a:endCxn id="12" idx="0"/>
          </p:cNvCxnSpPr>
          <p:nvPr/>
        </p:nvCxnSpPr>
        <p:spPr>
          <a:xfrm flipH="1">
            <a:off x="1745672" y="2997218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20" idx="5"/>
            <a:endCxn id="13" idx="0"/>
          </p:cNvCxnSpPr>
          <p:nvPr/>
        </p:nvCxnSpPr>
        <p:spPr>
          <a:xfrm>
            <a:off x="2636997" y="2997218"/>
            <a:ext cx="327875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2" idx="3"/>
            <a:endCxn id="4" idx="0"/>
          </p:cNvCxnSpPr>
          <p:nvPr/>
        </p:nvCxnSpPr>
        <p:spPr>
          <a:xfrm flipH="1">
            <a:off x="1177636" y="4410381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2" idx="5"/>
            <a:endCxn id="5" idx="0"/>
          </p:cNvCxnSpPr>
          <p:nvPr/>
        </p:nvCxnSpPr>
        <p:spPr>
          <a:xfrm>
            <a:off x="2068961" y="4410381"/>
            <a:ext cx="327875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22" idx="3"/>
            <a:endCxn id="14" idx="0"/>
          </p:cNvCxnSpPr>
          <p:nvPr/>
        </p:nvCxnSpPr>
        <p:spPr>
          <a:xfrm flipH="1">
            <a:off x="4184072" y="2997218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24" idx="3"/>
            <a:endCxn id="16" idx="0"/>
          </p:cNvCxnSpPr>
          <p:nvPr/>
        </p:nvCxnSpPr>
        <p:spPr>
          <a:xfrm flipH="1">
            <a:off x="5971308" y="2997218"/>
            <a:ext cx="895911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4" idx="5"/>
            <a:endCxn id="18" idx="0"/>
          </p:cNvCxnSpPr>
          <p:nvPr/>
        </p:nvCxnSpPr>
        <p:spPr>
          <a:xfrm>
            <a:off x="7513797" y="2997218"/>
            <a:ext cx="895911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24" idx="4"/>
            <a:endCxn id="17" idx="0"/>
          </p:cNvCxnSpPr>
          <p:nvPr/>
        </p:nvCxnSpPr>
        <p:spPr>
          <a:xfrm>
            <a:off x="7190508" y="3131129"/>
            <a:ext cx="0" cy="4987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16" idx="3"/>
            <a:endCxn id="8" idx="0"/>
          </p:cNvCxnSpPr>
          <p:nvPr/>
        </p:nvCxnSpPr>
        <p:spPr>
          <a:xfrm flipH="1">
            <a:off x="5403272" y="4410381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9337964" y="9975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9337964" y="24892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9337964" y="39024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337964" y="53155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9171707" y="485095"/>
            <a:ext cx="667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532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8034" y="374073"/>
            <a:ext cx="8617530" cy="571729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20436" y="5043055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6" name="Oval 5"/>
          <p:cNvSpPr/>
          <p:nvPr/>
        </p:nvSpPr>
        <p:spPr>
          <a:xfrm>
            <a:off x="1939636" y="5043055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946072" y="5043055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288472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507672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726872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514108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2" name="Oval 11"/>
          <p:cNvSpPr/>
          <p:nvPr/>
        </p:nvSpPr>
        <p:spPr>
          <a:xfrm>
            <a:off x="6733308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952508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856508" y="2216729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294908" y="2216729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733308" y="2216729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306445" y="803566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A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>
            <a:endCxn id="24" idx="0"/>
          </p:cNvCxnSpPr>
          <p:nvPr/>
        </p:nvCxnSpPr>
        <p:spPr>
          <a:xfrm flipH="1">
            <a:off x="4752108" y="1717966"/>
            <a:ext cx="11537" cy="4987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26" idx="1"/>
          </p:cNvCxnSpPr>
          <p:nvPr/>
        </p:nvCxnSpPr>
        <p:spPr>
          <a:xfrm>
            <a:off x="5086934" y="1584055"/>
            <a:ext cx="1780285" cy="7665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22" idx="7"/>
          </p:cNvCxnSpPr>
          <p:nvPr/>
        </p:nvCxnSpPr>
        <p:spPr>
          <a:xfrm flipH="1">
            <a:off x="2636997" y="1584055"/>
            <a:ext cx="1803359" cy="7665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2" idx="3"/>
            <a:endCxn id="14" idx="0"/>
          </p:cNvCxnSpPr>
          <p:nvPr/>
        </p:nvCxnSpPr>
        <p:spPr>
          <a:xfrm flipH="1">
            <a:off x="1745672" y="2997218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2" idx="5"/>
            <a:endCxn id="15" idx="0"/>
          </p:cNvCxnSpPr>
          <p:nvPr/>
        </p:nvCxnSpPr>
        <p:spPr>
          <a:xfrm>
            <a:off x="2636997" y="2997218"/>
            <a:ext cx="327875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4" idx="3"/>
            <a:endCxn id="6" idx="0"/>
          </p:cNvCxnSpPr>
          <p:nvPr/>
        </p:nvCxnSpPr>
        <p:spPr>
          <a:xfrm flipH="1">
            <a:off x="1177636" y="4410381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4" idx="5"/>
            <a:endCxn id="7" idx="0"/>
          </p:cNvCxnSpPr>
          <p:nvPr/>
        </p:nvCxnSpPr>
        <p:spPr>
          <a:xfrm>
            <a:off x="2068961" y="4410381"/>
            <a:ext cx="327875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4" idx="3"/>
            <a:endCxn id="16" idx="0"/>
          </p:cNvCxnSpPr>
          <p:nvPr/>
        </p:nvCxnSpPr>
        <p:spPr>
          <a:xfrm flipH="1">
            <a:off x="4184072" y="2997218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6" idx="3"/>
            <a:endCxn id="18" idx="0"/>
          </p:cNvCxnSpPr>
          <p:nvPr/>
        </p:nvCxnSpPr>
        <p:spPr>
          <a:xfrm flipH="1">
            <a:off x="5971308" y="2997218"/>
            <a:ext cx="895911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6" idx="5"/>
            <a:endCxn id="20" idx="0"/>
          </p:cNvCxnSpPr>
          <p:nvPr/>
        </p:nvCxnSpPr>
        <p:spPr>
          <a:xfrm>
            <a:off x="7513797" y="2997218"/>
            <a:ext cx="895911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6" idx="4"/>
            <a:endCxn id="19" idx="0"/>
          </p:cNvCxnSpPr>
          <p:nvPr/>
        </p:nvCxnSpPr>
        <p:spPr>
          <a:xfrm>
            <a:off x="7190508" y="3131129"/>
            <a:ext cx="0" cy="4987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8" idx="3"/>
            <a:endCxn id="10" idx="0"/>
          </p:cNvCxnSpPr>
          <p:nvPr/>
        </p:nvCxnSpPr>
        <p:spPr>
          <a:xfrm flipH="1">
            <a:off x="5403272" y="4410381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930844" y="811454"/>
            <a:ext cx="1048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depth</a:t>
            </a:r>
            <a:endParaRPr lang="en-US" sz="2800" dirty="0"/>
          </a:p>
        </p:txBody>
      </p:sp>
      <p:sp>
        <p:nvSpPr>
          <p:cNvPr id="31" name="TextBox 30"/>
          <p:cNvSpPr txBox="1"/>
          <p:nvPr/>
        </p:nvSpPr>
        <p:spPr>
          <a:xfrm>
            <a:off x="2897913" y="1674355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2" name="TextBox 31"/>
          <p:cNvSpPr txBox="1"/>
          <p:nvPr/>
        </p:nvSpPr>
        <p:spPr>
          <a:xfrm>
            <a:off x="6262259" y="1674355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4292877" y="1674355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34" name="TextBox 33"/>
          <p:cNvSpPr txBox="1"/>
          <p:nvPr/>
        </p:nvSpPr>
        <p:spPr>
          <a:xfrm>
            <a:off x="1399308" y="3105743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</a:t>
            </a:r>
            <a:endParaRPr 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2867888" y="3105743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</a:t>
            </a:r>
            <a:endParaRPr 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3837708" y="3105743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820008" y="3105743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301083" y="3105743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788402" y="3105743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44290" y="4469501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282145" y="4469501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036126" y="4469501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507010" y="498345"/>
            <a:ext cx="1617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depth </a:t>
            </a:r>
            <a:r>
              <a:rPr lang="en-US" sz="2800" smtClean="0"/>
              <a:t>is 0</a:t>
            </a:r>
            <a:endParaRPr lang="en-US" sz="2800" dirty="0"/>
          </a:p>
        </p:txBody>
      </p:sp>
      <p:sp>
        <p:nvSpPr>
          <p:cNvPr id="83" name="TextBox 82"/>
          <p:cNvSpPr txBox="1"/>
          <p:nvPr/>
        </p:nvSpPr>
        <p:spPr>
          <a:xfrm>
            <a:off x="583852" y="1639247"/>
            <a:ext cx="1617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depth is 1</a:t>
            </a:r>
            <a:endParaRPr lang="en-US" sz="2800" dirty="0"/>
          </a:p>
        </p:txBody>
      </p:sp>
      <p:sp>
        <p:nvSpPr>
          <p:cNvPr id="84" name="TextBox 83"/>
          <p:cNvSpPr txBox="1"/>
          <p:nvPr/>
        </p:nvSpPr>
        <p:spPr>
          <a:xfrm>
            <a:off x="6003712" y="5176966"/>
            <a:ext cx="1617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depth is </a:t>
            </a:r>
            <a:r>
              <a:rPr lang="en-US" sz="28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63125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8034" y="374073"/>
            <a:ext cx="8617530" cy="571729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20436" y="5043055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K</a:t>
            </a:r>
          </a:p>
        </p:txBody>
      </p:sp>
      <p:sp>
        <p:nvSpPr>
          <p:cNvPr id="6" name="Oval 5"/>
          <p:cNvSpPr/>
          <p:nvPr/>
        </p:nvSpPr>
        <p:spPr>
          <a:xfrm>
            <a:off x="1939636" y="5043055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L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946072" y="5043055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288472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507672" y="3629892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F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726872" y="3629892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G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514108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2" name="Oval 11"/>
          <p:cNvSpPr/>
          <p:nvPr/>
        </p:nvSpPr>
        <p:spPr>
          <a:xfrm>
            <a:off x="6733308" y="3629892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952508" y="3629892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J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856508" y="2216729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294908" y="2216729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733308" y="2216729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306445" y="803566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A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>
            <a:endCxn id="24" idx="0"/>
          </p:cNvCxnSpPr>
          <p:nvPr/>
        </p:nvCxnSpPr>
        <p:spPr>
          <a:xfrm flipH="1">
            <a:off x="4752108" y="1717966"/>
            <a:ext cx="11537" cy="498763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26" idx="1"/>
          </p:cNvCxnSpPr>
          <p:nvPr/>
        </p:nvCxnSpPr>
        <p:spPr>
          <a:xfrm>
            <a:off x="5086934" y="1584055"/>
            <a:ext cx="1780285" cy="7665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22" idx="7"/>
          </p:cNvCxnSpPr>
          <p:nvPr/>
        </p:nvCxnSpPr>
        <p:spPr>
          <a:xfrm flipH="1">
            <a:off x="2636997" y="1584055"/>
            <a:ext cx="1803359" cy="7665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2" idx="3"/>
            <a:endCxn id="14" idx="0"/>
          </p:cNvCxnSpPr>
          <p:nvPr/>
        </p:nvCxnSpPr>
        <p:spPr>
          <a:xfrm flipH="1">
            <a:off x="1745672" y="2997218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2" idx="5"/>
            <a:endCxn id="15" idx="0"/>
          </p:cNvCxnSpPr>
          <p:nvPr/>
        </p:nvCxnSpPr>
        <p:spPr>
          <a:xfrm>
            <a:off x="2636997" y="2997218"/>
            <a:ext cx="327875" cy="63267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4" idx="3"/>
            <a:endCxn id="6" idx="0"/>
          </p:cNvCxnSpPr>
          <p:nvPr/>
        </p:nvCxnSpPr>
        <p:spPr>
          <a:xfrm flipH="1">
            <a:off x="1177636" y="4410381"/>
            <a:ext cx="244747" cy="63267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4" idx="5"/>
            <a:endCxn id="7" idx="0"/>
          </p:cNvCxnSpPr>
          <p:nvPr/>
        </p:nvCxnSpPr>
        <p:spPr>
          <a:xfrm>
            <a:off x="2068961" y="4410381"/>
            <a:ext cx="327875" cy="63267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4" idx="3"/>
            <a:endCxn id="16" idx="0"/>
          </p:cNvCxnSpPr>
          <p:nvPr/>
        </p:nvCxnSpPr>
        <p:spPr>
          <a:xfrm flipH="1">
            <a:off x="4184072" y="2997218"/>
            <a:ext cx="244747" cy="63267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6" idx="3"/>
            <a:endCxn id="18" idx="0"/>
          </p:cNvCxnSpPr>
          <p:nvPr/>
        </p:nvCxnSpPr>
        <p:spPr>
          <a:xfrm flipH="1">
            <a:off x="5971308" y="2997218"/>
            <a:ext cx="895911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6" idx="5"/>
            <a:endCxn id="20" idx="0"/>
          </p:cNvCxnSpPr>
          <p:nvPr/>
        </p:nvCxnSpPr>
        <p:spPr>
          <a:xfrm>
            <a:off x="7513797" y="2997218"/>
            <a:ext cx="895911" cy="63267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6" idx="4"/>
            <a:endCxn id="19" idx="0"/>
          </p:cNvCxnSpPr>
          <p:nvPr/>
        </p:nvCxnSpPr>
        <p:spPr>
          <a:xfrm>
            <a:off x="7190508" y="3131129"/>
            <a:ext cx="0" cy="498763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8" idx="3"/>
            <a:endCxn id="10" idx="0"/>
          </p:cNvCxnSpPr>
          <p:nvPr/>
        </p:nvCxnSpPr>
        <p:spPr>
          <a:xfrm flipH="1">
            <a:off x="5403272" y="4410381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930844" y="811454"/>
            <a:ext cx="144385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ancestor</a:t>
            </a:r>
            <a:endParaRPr lang="en-US" sz="2800" dirty="0"/>
          </a:p>
        </p:txBody>
      </p:sp>
      <p:sp>
        <p:nvSpPr>
          <p:cNvPr id="31" name="TextBox 30"/>
          <p:cNvSpPr txBox="1"/>
          <p:nvPr/>
        </p:nvSpPr>
        <p:spPr>
          <a:xfrm>
            <a:off x="7926629" y="1128711"/>
            <a:ext cx="2517869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ancestor of M is</a:t>
            </a:r>
          </a:p>
          <a:p>
            <a:r>
              <a:rPr lang="en-US" sz="2800" dirty="0" smtClean="0"/>
              <a:t>M-H-D-A</a:t>
            </a:r>
            <a:endParaRPr lang="en-US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838712" y="779485"/>
            <a:ext cx="2384820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ancestor of E is</a:t>
            </a:r>
          </a:p>
          <a:p>
            <a:r>
              <a:rPr lang="en-US" sz="2800" dirty="0" smtClean="0"/>
              <a:t>E-B-A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9086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8034" y="374073"/>
            <a:ext cx="8617530" cy="571729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20436" y="5043055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6" name="Oval 5"/>
          <p:cNvSpPr/>
          <p:nvPr/>
        </p:nvSpPr>
        <p:spPr>
          <a:xfrm>
            <a:off x="1939636" y="5043055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946072" y="5043055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288472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507672" y="3629892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F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726872" y="3629892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G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514108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2" name="Oval 11"/>
          <p:cNvSpPr/>
          <p:nvPr/>
        </p:nvSpPr>
        <p:spPr>
          <a:xfrm>
            <a:off x="6733308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952508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856508" y="2216729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B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294908" y="2216729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733308" y="2216729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306445" y="803566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>
                    <a:lumMod val="85000"/>
                  </a:schemeClr>
                </a:solidFill>
              </a:rPr>
              <a:t>A</a:t>
            </a:r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8" name="Straight Connector 17"/>
          <p:cNvCxnSpPr>
            <a:endCxn id="24" idx="0"/>
          </p:cNvCxnSpPr>
          <p:nvPr/>
        </p:nvCxnSpPr>
        <p:spPr>
          <a:xfrm flipH="1">
            <a:off x="4752108" y="1717966"/>
            <a:ext cx="11537" cy="498763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26" idx="1"/>
          </p:cNvCxnSpPr>
          <p:nvPr/>
        </p:nvCxnSpPr>
        <p:spPr>
          <a:xfrm>
            <a:off x="5086934" y="1584055"/>
            <a:ext cx="1780285" cy="76658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22" idx="7"/>
          </p:cNvCxnSpPr>
          <p:nvPr/>
        </p:nvCxnSpPr>
        <p:spPr>
          <a:xfrm flipH="1">
            <a:off x="2636997" y="1584055"/>
            <a:ext cx="1803359" cy="76658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2" idx="3"/>
            <a:endCxn id="14" idx="0"/>
          </p:cNvCxnSpPr>
          <p:nvPr/>
        </p:nvCxnSpPr>
        <p:spPr>
          <a:xfrm flipH="1">
            <a:off x="1745672" y="2997218"/>
            <a:ext cx="244747" cy="63267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2" idx="5"/>
            <a:endCxn id="15" idx="0"/>
          </p:cNvCxnSpPr>
          <p:nvPr/>
        </p:nvCxnSpPr>
        <p:spPr>
          <a:xfrm>
            <a:off x="2636997" y="2997218"/>
            <a:ext cx="327875" cy="63267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4" idx="3"/>
            <a:endCxn id="6" idx="0"/>
          </p:cNvCxnSpPr>
          <p:nvPr/>
        </p:nvCxnSpPr>
        <p:spPr>
          <a:xfrm flipH="1">
            <a:off x="1177636" y="4410381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4" idx="5"/>
            <a:endCxn id="7" idx="0"/>
          </p:cNvCxnSpPr>
          <p:nvPr/>
        </p:nvCxnSpPr>
        <p:spPr>
          <a:xfrm>
            <a:off x="2068961" y="4410381"/>
            <a:ext cx="327875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4" idx="3"/>
            <a:endCxn id="16" idx="0"/>
          </p:cNvCxnSpPr>
          <p:nvPr/>
        </p:nvCxnSpPr>
        <p:spPr>
          <a:xfrm flipH="1">
            <a:off x="4184072" y="2997218"/>
            <a:ext cx="244747" cy="63267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6" idx="3"/>
            <a:endCxn id="18" idx="0"/>
          </p:cNvCxnSpPr>
          <p:nvPr/>
        </p:nvCxnSpPr>
        <p:spPr>
          <a:xfrm flipH="1">
            <a:off x="5971308" y="2997218"/>
            <a:ext cx="895911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6" idx="5"/>
            <a:endCxn id="20" idx="0"/>
          </p:cNvCxnSpPr>
          <p:nvPr/>
        </p:nvCxnSpPr>
        <p:spPr>
          <a:xfrm>
            <a:off x="7513797" y="2997218"/>
            <a:ext cx="895911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6" idx="4"/>
            <a:endCxn id="19" idx="0"/>
          </p:cNvCxnSpPr>
          <p:nvPr/>
        </p:nvCxnSpPr>
        <p:spPr>
          <a:xfrm>
            <a:off x="7190508" y="3131129"/>
            <a:ext cx="0" cy="4987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8" idx="3"/>
            <a:endCxn id="10" idx="0"/>
          </p:cNvCxnSpPr>
          <p:nvPr/>
        </p:nvCxnSpPr>
        <p:spPr>
          <a:xfrm flipH="1">
            <a:off x="5403272" y="4410381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930844" y="811454"/>
            <a:ext cx="1879041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descendant</a:t>
            </a:r>
            <a:endParaRPr lang="en-US" sz="2800" dirty="0"/>
          </a:p>
        </p:txBody>
      </p:sp>
      <p:sp>
        <p:nvSpPr>
          <p:cNvPr id="31" name="TextBox 30"/>
          <p:cNvSpPr txBox="1"/>
          <p:nvPr/>
        </p:nvSpPr>
        <p:spPr>
          <a:xfrm>
            <a:off x="7926629" y="1128711"/>
            <a:ext cx="2866490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descendant of D is</a:t>
            </a:r>
          </a:p>
          <a:p>
            <a:r>
              <a:rPr lang="en-US" sz="2800" dirty="0" smtClean="0"/>
              <a:t>D-H-I-J-M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38712" y="779485"/>
            <a:ext cx="2820003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descendant of E is</a:t>
            </a:r>
          </a:p>
          <a:p>
            <a:r>
              <a:rPr lang="en-US" sz="2800" dirty="0" smtClean="0"/>
              <a:t>E-K-L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31004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8034" y="374073"/>
            <a:ext cx="8617530" cy="571729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20436" y="5043055"/>
            <a:ext cx="914400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6" name="Oval 5"/>
          <p:cNvSpPr/>
          <p:nvPr/>
        </p:nvSpPr>
        <p:spPr>
          <a:xfrm>
            <a:off x="1939636" y="5043055"/>
            <a:ext cx="914400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946072" y="5043055"/>
            <a:ext cx="914400" cy="914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288472" y="3629892"/>
            <a:ext cx="914400" cy="9144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507672" y="3629892"/>
            <a:ext cx="914400" cy="9144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726872" y="3629892"/>
            <a:ext cx="914400" cy="9144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514108" y="3629892"/>
            <a:ext cx="914400" cy="9144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2" name="Oval 11"/>
          <p:cNvSpPr/>
          <p:nvPr/>
        </p:nvSpPr>
        <p:spPr>
          <a:xfrm>
            <a:off x="6733308" y="3629892"/>
            <a:ext cx="914400" cy="9144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952508" y="3629892"/>
            <a:ext cx="914400" cy="9144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856508" y="2216729"/>
            <a:ext cx="914400" cy="9144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294908" y="2216729"/>
            <a:ext cx="914400" cy="9144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733308" y="2216729"/>
            <a:ext cx="914400" cy="9144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306445" y="803566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A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>
            <a:endCxn id="24" idx="0"/>
          </p:cNvCxnSpPr>
          <p:nvPr/>
        </p:nvCxnSpPr>
        <p:spPr>
          <a:xfrm flipH="1">
            <a:off x="4752108" y="1717966"/>
            <a:ext cx="11537" cy="4987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26" idx="1"/>
          </p:cNvCxnSpPr>
          <p:nvPr/>
        </p:nvCxnSpPr>
        <p:spPr>
          <a:xfrm>
            <a:off x="5086934" y="1584055"/>
            <a:ext cx="1780285" cy="7665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22" idx="7"/>
          </p:cNvCxnSpPr>
          <p:nvPr/>
        </p:nvCxnSpPr>
        <p:spPr>
          <a:xfrm flipH="1">
            <a:off x="2636997" y="1584055"/>
            <a:ext cx="1803359" cy="7665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2" idx="3"/>
            <a:endCxn id="14" idx="0"/>
          </p:cNvCxnSpPr>
          <p:nvPr/>
        </p:nvCxnSpPr>
        <p:spPr>
          <a:xfrm flipH="1">
            <a:off x="1745672" y="2997218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2" idx="5"/>
            <a:endCxn id="15" idx="0"/>
          </p:cNvCxnSpPr>
          <p:nvPr/>
        </p:nvCxnSpPr>
        <p:spPr>
          <a:xfrm>
            <a:off x="2636997" y="2997218"/>
            <a:ext cx="327875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4" idx="3"/>
            <a:endCxn id="6" idx="0"/>
          </p:cNvCxnSpPr>
          <p:nvPr/>
        </p:nvCxnSpPr>
        <p:spPr>
          <a:xfrm flipH="1">
            <a:off x="1177636" y="4410381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4" idx="5"/>
            <a:endCxn id="7" idx="0"/>
          </p:cNvCxnSpPr>
          <p:nvPr/>
        </p:nvCxnSpPr>
        <p:spPr>
          <a:xfrm>
            <a:off x="2068961" y="4410381"/>
            <a:ext cx="327875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4" idx="3"/>
            <a:endCxn id="16" idx="0"/>
          </p:cNvCxnSpPr>
          <p:nvPr/>
        </p:nvCxnSpPr>
        <p:spPr>
          <a:xfrm flipH="1">
            <a:off x="4184072" y="2997218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6" idx="3"/>
            <a:endCxn id="18" idx="0"/>
          </p:cNvCxnSpPr>
          <p:nvPr/>
        </p:nvCxnSpPr>
        <p:spPr>
          <a:xfrm flipH="1">
            <a:off x="5971308" y="2997218"/>
            <a:ext cx="895911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6" idx="5"/>
            <a:endCxn id="20" idx="0"/>
          </p:cNvCxnSpPr>
          <p:nvPr/>
        </p:nvCxnSpPr>
        <p:spPr>
          <a:xfrm>
            <a:off x="7513797" y="2997218"/>
            <a:ext cx="895911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6" idx="4"/>
            <a:endCxn id="19" idx="0"/>
          </p:cNvCxnSpPr>
          <p:nvPr/>
        </p:nvCxnSpPr>
        <p:spPr>
          <a:xfrm>
            <a:off x="7190508" y="3131129"/>
            <a:ext cx="0" cy="4987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8" idx="3"/>
            <a:endCxn id="10" idx="0"/>
          </p:cNvCxnSpPr>
          <p:nvPr/>
        </p:nvCxnSpPr>
        <p:spPr>
          <a:xfrm flipH="1">
            <a:off x="5403272" y="4410381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930844" y="811454"/>
            <a:ext cx="1366208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children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98479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8034" y="374073"/>
            <a:ext cx="8617530" cy="571729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20436" y="5043055"/>
            <a:ext cx="914400" cy="914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6" name="Oval 5"/>
          <p:cNvSpPr/>
          <p:nvPr/>
        </p:nvSpPr>
        <p:spPr>
          <a:xfrm>
            <a:off x="1939636" y="5043055"/>
            <a:ext cx="914400" cy="914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946072" y="5043055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288472" y="3629892"/>
            <a:ext cx="914400" cy="914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507672" y="3629892"/>
            <a:ext cx="914400" cy="914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726872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514108" y="3629892"/>
            <a:ext cx="9144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2" name="Oval 11"/>
          <p:cNvSpPr/>
          <p:nvPr/>
        </p:nvSpPr>
        <p:spPr>
          <a:xfrm>
            <a:off x="6733308" y="3629892"/>
            <a:ext cx="9144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952508" y="3629892"/>
            <a:ext cx="9144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856508" y="2216729"/>
            <a:ext cx="914400" cy="914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294908" y="2216729"/>
            <a:ext cx="914400" cy="914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733308" y="2216729"/>
            <a:ext cx="914400" cy="914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306445" y="803566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A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>
            <a:endCxn id="24" idx="0"/>
          </p:cNvCxnSpPr>
          <p:nvPr/>
        </p:nvCxnSpPr>
        <p:spPr>
          <a:xfrm flipH="1">
            <a:off x="4752108" y="1717966"/>
            <a:ext cx="11537" cy="4987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26" idx="1"/>
          </p:cNvCxnSpPr>
          <p:nvPr/>
        </p:nvCxnSpPr>
        <p:spPr>
          <a:xfrm>
            <a:off x="5086934" y="1584055"/>
            <a:ext cx="1780285" cy="7665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22" idx="7"/>
          </p:cNvCxnSpPr>
          <p:nvPr/>
        </p:nvCxnSpPr>
        <p:spPr>
          <a:xfrm flipH="1">
            <a:off x="2636997" y="1584055"/>
            <a:ext cx="1803359" cy="7665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2" idx="3"/>
            <a:endCxn id="14" idx="0"/>
          </p:cNvCxnSpPr>
          <p:nvPr/>
        </p:nvCxnSpPr>
        <p:spPr>
          <a:xfrm flipH="1">
            <a:off x="1745672" y="2997218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2" idx="5"/>
            <a:endCxn id="15" idx="0"/>
          </p:cNvCxnSpPr>
          <p:nvPr/>
        </p:nvCxnSpPr>
        <p:spPr>
          <a:xfrm>
            <a:off x="2636997" y="2997218"/>
            <a:ext cx="327875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4" idx="3"/>
            <a:endCxn id="6" idx="0"/>
          </p:cNvCxnSpPr>
          <p:nvPr/>
        </p:nvCxnSpPr>
        <p:spPr>
          <a:xfrm flipH="1">
            <a:off x="1177636" y="4410381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4" idx="5"/>
            <a:endCxn id="7" idx="0"/>
          </p:cNvCxnSpPr>
          <p:nvPr/>
        </p:nvCxnSpPr>
        <p:spPr>
          <a:xfrm>
            <a:off x="2068961" y="4410381"/>
            <a:ext cx="327875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4" idx="3"/>
            <a:endCxn id="16" idx="0"/>
          </p:cNvCxnSpPr>
          <p:nvPr/>
        </p:nvCxnSpPr>
        <p:spPr>
          <a:xfrm flipH="1">
            <a:off x="4184072" y="2997218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6" idx="3"/>
            <a:endCxn id="18" idx="0"/>
          </p:cNvCxnSpPr>
          <p:nvPr/>
        </p:nvCxnSpPr>
        <p:spPr>
          <a:xfrm flipH="1">
            <a:off x="5971308" y="2997218"/>
            <a:ext cx="895911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6" idx="5"/>
            <a:endCxn id="20" idx="0"/>
          </p:cNvCxnSpPr>
          <p:nvPr/>
        </p:nvCxnSpPr>
        <p:spPr>
          <a:xfrm>
            <a:off x="7513797" y="2997218"/>
            <a:ext cx="895911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6" idx="4"/>
            <a:endCxn id="19" idx="0"/>
          </p:cNvCxnSpPr>
          <p:nvPr/>
        </p:nvCxnSpPr>
        <p:spPr>
          <a:xfrm>
            <a:off x="7190508" y="3131129"/>
            <a:ext cx="0" cy="4987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8" idx="3"/>
            <a:endCxn id="10" idx="0"/>
          </p:cNvCxnSpPr>
          <p:nvPr/>
        </p:nvCxnSpPr>
        <p:spPr>
          <a:xfrm flipH="1">
            <a:off x="5403272" y="4410381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930844" y="811454"/>
            <a:ext cx="1117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sibling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55056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8034" y="374073"/>
            <a:ext cx="8617530" cy="571729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20436" y="5043055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6" name="Oval 5"/>
          <p:cNvSpPr/>
          <p:nvPr/>
        </p:nvSpPr>
        <p:spPr>
          <a:xfrm>
            <a:off x="1939636" y="5043055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946072" y="5043055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288472" y="3629892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507672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726872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514108" y="3629892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H</a:t>
            </a:r>
          </a:p>
        </p:txBody>
      </p:sp>
      <p:sp>
        <p:nvSpPr>
          <p:cNvPr id="12" name="Oval 11"/>
          <p:cNvSpPr/>
          <p:nvPr/>
        </p:nvSpPr>
        <p:spPr>
          <a:xfrm>
            <a:off x="6733308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952508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856508" y="2216729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B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294908" y="2216729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733308" y="2216729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D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306445" y="803566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>
                    <a:lumMod val="85000"/>
                  </a:schemeClr>
                </a:solidFill>
              </a:rPr>
              <a:t>A</a:t>
            </a:r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8" name="Straight Connector 17"/>
          <p:cNvCxnSpPr>
            <a:endCxn id="24" idx="0"/>
          </p:cNvCxnSpPr>
          <p:nvPr/>
        </p:nvCxnSpPr>
        <p:spPr>
          <a:xfrm flipH="1">
            <a:off x="4752108" y="1717966"/>
            <a:ext cx="11537" cy="498763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26" idx="1"/>
          </p:cNvCxnSpPr>
          <p:nvPr/>
        </p:nvCxnSpPr>
        <p:spPr>
          <a:xfrm>
            <a:off x="5086934" y="1584055"/>
            <a:ext cx="1780285" cy="76658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22" idx="7"/>
          </p:cNvCxnSpPr>
          <p:nvPr/>
        </p:nvCxnSpPr>
        <p:spPr>
          <a:xfrm flipH="1">
            <a:off x="2636997" y="1584055"/>
            <a:ext cx="1803359" cy="76658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2" idx="3"/>
            <a:endCxn id="14" idx="0"/>
          </p:cNvCxnSpPr>
          <p:nvPr/>
        </p:nvCxnSpPr>
        <p:spPr>
          <a:xfrm flipH="1">
            <a:off x="1745672" y="2997218"/>
            <a:ext cx="244747" cy="63267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2" idx="5"/>
            <a:endCxn id="15" idx="0"/>
          </p:cNvCxnSpPr>
          <p:nvPr/>
        </p:nvCxnSpPr>
        <p:spPr>
          <a:xfrm>
            <a:off x="2636997" y="2997218"/>
            <a:ext cx="327875" cy="63267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4" idx="3"/>
            <a:endCxn id="6" idx="0"/>
          </p:cNvCxnSpPr>
          <p:nvPr/>
        </p:nvCxnSpPr>
        <p:spPr>
          <a:xfrm flipH="1">
            <a:off x="1177636" y="4410381"/>
            <a:ext cx="244747" cy="63267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4" idx="5"/>
            <a:endCxn id="7" idx="0"/>
          </p:cNvCxnSpPr>
          <p:nvPr/>
        </p:nvCxnSpPr>
        <p:spPr>
          <a:xfrm>
            <a:off x="2068961" y="4410381"/>
            <a:ext cx="327875" cy="63267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4" idx="3"/>
            <a:endCxn id="16" idx="0"/>
          </p:cNvCxnSpPr>
          <p:nvPr/>
        </p:nvCxnSpPr>
        <p:spPr>
          <a:xfrm flipH="1">
            <a:off x="4184072" y="2997218"/>
            <a:ext cx="244747" cy="63267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6" idx="3"/>
            <a:endCxn id="18" idx="0"/>
          </p:cNvCxnSpPr>
          <p:nvPr/>
        </p:nvCxnSpPr>
        <p:spPr>
          <a:xfrm flipH="1">
            <a:off x="5971308" y="2997218"/>
            <a:ext cx="895911" cy="63267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6" idx="5"/>
            <a:endCxn id="20" idx="0"/>
          </p:cNvCxnSpPr>
          <p:nvPr/>
        </p:nvCxnSpPr>
        <p:spPr>
          <a:xfrm>
            <a:off x="7513797" y="2997218"/>
            <a:ext cx="895911" cy="63267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6" idx="4"/>
            <a:endCxn id="19" idx="0"/>
          </p:cNvCxnSpPr>
          <p:nvPr/>
        </p:nvCxnSpPr>
        <p:spPr>
          <a:xfrm>
            <a:off x="7190508" y="3131129"/>
            <a:ext cx="0" cy="498763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8" idx="3"/>
            <a:endCxn id="10" idx="0"/>
          </p:cNvCxnSpPr>
          <p:nvPr/>
        </p:nvCxnSpPr>
        <p:spPr>
          <a:xfrm flipH="1">
            <a:off x="5403272" y="4410381"/>
            <a:ext cx="244747" cy="63267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930844" y="811454"/>
            <a:ext cx="792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Leaf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5829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0389" y="598191"/>
            <a:ext cx="10119902" cy="556510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720436" y="803567"/>
            <a:ext cx="3129638" cy="1979974"/>
            <a:chOff x="720436" y="803566"/>
            <a:chExt cx="8146472" cy="5153889"/>
          </a:xfrm>
        </p:grpSpPr>
        <p:sp>
          <p:nvSpPr>
            <p:cNvPr id="5" name="Oval 4"/>
            <p:cNvSpPr/>
            <p:nvPr/>
          </p:nvSpPr>
          <p:spPr>
            <a:xfrm>
              <a:off x="720436" y="5043055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K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1939636" y="5043055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4946072" y="5043055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1288472" y="3629892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507672" y="3629892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3726872" y="3629892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5514108" y="3629892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6733308" y="3629892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7952508" y="3629892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J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1856508" y="2216729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4294908" y="2216729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6733308" y="2216729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4306445" y="803566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A</a:t>
              </a:r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Connector 17"/>
            <p:cNvCxnSpPr>
              <a:endCxn id="26" idx="0"/>
            </p:cNvCxnSpPr>
            <p:nvPr/>
          </p:nvCxnSpPr>
          <p:spPr>
            <a:xfrm flipH="1">
              <a:off x="4752108" y="1717966"/>
              <a:ext cx="11537" cy="49876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endCxn id="28" idx="1"/>
            </p:cNvCxnSpPr>
            <p:nvPr/>
          </p:nvCxnSpPr>
          <p:spPr>
            <a:xfrm>
              <a:off x="5086934" y="1584055"/>
              <a:ext cx="1780285" cy="76658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endCxn id="24" idx="7"/>
            </p:cNvCxnSpPr>
            <p:nvPr/>
          </p:nvCxnSpPr>
          <p:spPr>
            <a:xfrm flipH="1">
              <a:off x="2636997" y="1584055"/>
              <a:ext cx="1803359" cy="76658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24" idx="3"/>
              <a:endCxn id="16" idx="0"/>
            </p:cNvCxnSpPr>
            <p:nvPr/>
          </p:nvCxnSpPr>
          <p:spPr>
            <a:xfrm flipH="1">
              <a:off x="1745672" y="2997218"/>
              <a:ext cx="244747" cy="6326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24" idx="5"/>
              <a:endCxn id="17" idx="0"/>
            </p:cNvCxnSpPr>
            <p:nvPr/>
          </p:nvCxnSpPr>
          <p:spPr>
            <a:xfrm>
              <a:off x="2636997" y="2997218"/>
              <a:ext cx="327875" cy="6326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6" idx="3"/>
              <a:endCxn id="8" idx="0"/>
            </p:cNvCxnSpPr>
            <p:nvPr/>
          </p:nvCxnSpPr>
          <p:spPr>
            <a:xfrm flipH="1">
              <a:off x="1177636" y="4410381"/>
              <a:ext cx="244747" cy="6326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6" idx="5"/>
              <a:endCxn id="9" idx="0"/>
            </p:cNvCxnSpPr>
            <p:nvPr/>
          </p:nvCxnSpPr>
          <p:spPr>
            <a:xfrm>
              <a:off x="2068961" y="4410381"/>
              <a:ext cx="327875" cy="6326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26" idx="3"/>
              <a:endCxn id="18" idx="0"/>
            </p:cNvCxnSpPr>
            <p:nvPr/>
          </p:nvCxnSpPr>
          <p:spPr>
            <a:xfrm flipH="1">
              <a:off x="4184072" y="2997218"/>
              <a:ext cx="244747" cy="6326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28" idx="3"/>
              <a:endCxn id="20" idx="0"/>
            </p:cNvCxnSpPr>
            <p:nvPr/>
          </p:nvCxnSpPr>
          <p:spPr>
            <a:xfrm flipH="1">
              <a:off x="5971308" y="2997218"/>
              <a:ext cx="895911" cy="6326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28" idx="5"/>
              <a:endCxn id="22" idx="0"/>
            </p:cNvCxnSpPr>
            <p:nvPr/>
          </p:nvCxnSpPr>
          <p:spPr>
            <a:xfrm>
              <a:off x="7513797" y="2997218"/>
              <a:ext cx="895911" cy="6326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8" idx="4"/>
              <a:endCxn id="21" idx="0"/>
            </p:cNvCxnSpPr>
            <p:nvPr/>
          </p:nvCxnSpPr>
          <p:spPr>
            <a:xfrm>
              <a:off x="7190508" y="3131129"/>
              <a:ext cx="0" cy="49876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0" idx="3"/>
              <a:endCxn id="12" idx="0"/>
            </p:cNvCxnSpPr>
            <p:nvPr/>
          </p:nvCxnSpPr>
          <p:spPr>
            <a:xfrm flipH="1">
              <a:off x="5403272" y="4410381"/>
              <a:ext cx="244747" cy="6326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568034" y="3456838"/>
            <a:ext cx="845265" cy="422070"/>
            <a:chOff x="568034" y="3460615"/>
            <a:chExt cx="845265" cy="422070"/>
          </a:xfrm>
        </p:grpSpPr>
        <p:sp>
          <p:nvSpPr>
            <p:cNvPr id="33" name="Rectangle 32"/>
            <p:cNvSpPr/>
            <p:nvPr/>
          </p:nvSpPr>
          <p:spPr>
            <a:xfrm>
              <a:off x="568034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91229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870443" y="3456838"/>
            <a:ext cx="845265" cy="422070"/>
            <a:chOff x="568034" y="3460615"/>
            <a:chExt cx="845265" cy="422070"/>
          </a:xfrm>
        </p:grpSpPr>
        <p:sp>
          <p:nvSpPr>
            <p:cNvPr id="38" name="Rectangle 37"/>
            <p:cNvSpPr/>
            <p:nvPr/>
          </p:nvSpPr>
          <p:spPr>
            <a:xfrm>
              <a:off x="568034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991229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870497" y="4793380"/>
            <a:ext cx="845265" cy="422070"/>
            <a:chOff x="568034" y="3460615"/>
            <a:chExt cx="845265" cy="422070"/>
          </a:xfrm>
        </p:grpSpPr>
        <p:sp>
          <p:nvSpPr>
            <p:cNvPr id="41" name="Rectangle 40"/>
            <p:cNvSpPr/>
            <p:nvPr/>
          </p:nvSpPr>
          <p:spPr>
            <a:xfrm>
              <a:off x="568034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991229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208401" y="4793380"/>
            <a:ext cx="845265" cy="422070"/>
            <a:chOff x="568034" y="3460615"/>
            <a:chExt cx="845265" cy="422070"/>
          </a:xfrm>
        </p:grpSpPr>
        <p:sp>
          <p:nvSpPr>
            <p:cNvPr id="44" name="Rectangle 43"/>
            <p:cNvSpPr/>
            <p:nvPr/>
          </p:nvSpPr>
          <p:spPr>
            <a:xfrm>
              <a:off x="568034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991229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508881" y="4793380"/>
            <a:ext cx="845265" cy="422070"/>
            <a:chOff x="568034" y="3460615"/>
            <a:chExt cx="845265" cy="422070"/>
          </a:xfrm>
        </p:grpSpPr>
        <p:sp>
          <p:nvSpPr>
            <p:cNvPr id="47" name="Rectangle 46"/>
            <p:cNvSpPr/>
            <p:nvPr/>
          </p:nvSpPr>
          <p:spPr>
            <a:xfrm>
              <a:off x="568034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991229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206050" y="5489017"/>
            <a:ext cx="845265" cy="422070"/>
            <a:chOff x="568034" y="3460615"/>
            <a:chExt cx="845265" cy="422070"/>
          </a:xfrm>
        </p:grpSpPr>
        <p:sp>
          <p:nvSpPr>
            <p:cNvPr id="50" name="Rectangle 49"/>
            <p:cNvSpPr/>
            <p:nvPr/>
          </p:nvSpPr>
          <p:spPr>
            <a:xfrm>
              <a:off x="568034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991229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508318" y="5489017"/>
            <a:ext cx="845265" cy="422070"/>
            <a:chOff x="568034" y="3460615"/>
            <a:chExt cx="845265" cy="422070"/>
          </a:xfrm>
        </p:grpSpPr>
        <p:sp>
          <p:nvSpPr>
            <p:cNvPr id="53" name="Rectangle 52"/>
            <p:cNvSpPr/>
            <p:nvPr/>
          </p:nvSpPr>
          <p:spPr>
            <a:xfrm>
              <a:off x="568034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K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991229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5808798" y="5489017"/>
            <a:ext cx="845265" cy="422070"/>
            <a:chOff x="568034" y="3460615"/>
            <a:chExt cx="845265" cy="422070"/>
          </a:xfrm>
        </p:grpSpPr>
        <p:sp>
          <p:nvSpPr>
            <p:cNvPr id="56" name="Rectangle 55"/>
            <p:cNvSpPr/>
            <p:nvPr/>
          </p:nvSpPr>
          <p:spPr>
            <a:xfrm>
              <a:off x="568034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991229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3205487" y="3456838"/>
            <a:ext cx="845265" cy="422070"/>
            <a:chOff x="568034" y="3460615"/>
            <a:chExt cx="845265" cy="422070"/>
          </a:xfrm>
        </p:grpSpPr>
        <p:sp>
          <p:nvSpPr>
            <p:cNvPr id="59" name="Rectangle 58"/>
            <p:cNvSpPr/>
            <p:nvPr/>
          </p:nvSpPr>
          <p:spPr>
            <a:xfrm>
              <a:off x="568034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991229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3204924" y="4110422"/>
            <a:ext cx="845265" cy="422070"/>
            <a:chOff x="568034" y="3460615"/>
            <a:chExt cx="845265" cy="422070"/>
          </a:xfrm>
        </p:grpSpPr>
        <p:sp>
          <p:nvSpPr>
            <p:cNvPr id="62" name="Rectangle 61"/>
            <p:cNvSpPr/>
            <p:nvPr/>
          </p:nvSpPr>
          <p:spPr>
            <a:xfrm>
              <a:off x="568034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991229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505404" y="4110422"/>
            <a:ext cx="845265" cy="422070"/>
            <a:chOff x="568034" y="3460615"/>
            <a:chExt cx="845265" cy="422070"/>
          </a:xfrm>
        </p:grpSpPr>
        <p:sp>
          <p:nvSpPr>
            <p:cNvPr id="65" name="Rectangle 64"/>
            <p:cNvSpPr/>
            <p:nvPr/>
          </p:nvSpPr>
          <p:spPr>
            <a:xfrm>
              <a:off x="568034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991229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5808235" y="3456838"/>
            <a:ext cx="845265" cy="422070"/>
            <a:chOff x="568034" y="3460615"/>
            <a:chExt cx="845265" cy="422070"/>
          </a:xfrm>
        </p:grpSpPr>
        <p:sp>
          <p:nvSpPr>
            <p:cNvPr id="68" name="Rectangle 67"/>
            <p:cNvSpPr/>
            <p:nvPr/>
          </p:nvSpPr>
          <p:spPr>
            <a:xfrm>
              <a:off x="568034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991229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108151" y="4110422"/>
            <a:ext cx="845265" cy="422070"/>
            <a:chOff x="568034" y="3460615"/>
            <a:chExt cx="845265" cy="422070"/>
          </a:xfrm>
        </p:grpSpPr>
        <p:sp>
          <p:nvSpPr>
            <p:cNvPr id="71" name="Rectangle 70"/>
            <p:cNvSpPr/>
            <p:nvPr/>
          </p:nvSpPr>
          <p:spPr>
            <a:xfrm>
              <a:off x="568034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991229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8410419" y="4110422"/>
            <a:ext cx="845265" cy="422070"/>
            <a:chOff x="568034" y="3460615"/>
            <a:chExt cx="845265" cy="422070"/>
          </a:xfrm>
        </p:grpSpPr>
        <p:sp>
          <p:nvSpPr>
            <p:cNvPr id="74" name="Rectangle 73"/>
            <p:cNvSpPr/>
            <p:nvPr/>
          </p:nvSpPr>
          <p:spPr>
            <a:xfrm>
              <a:off x="568034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991229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9710899" y="4110422"/>
            <a:ext cx="845265" cy="422070"/>
            <a:chOff x="568034" y="3460615"/>
            <a:chExt cx="845265" cy="422070"/>
          </a:xfrm>
        </p:grpSpPr>
        <p:sp>
          <p:nvSpPr>
            <p:cNvPr id="77" name="Rectangle 76"/>
            <p:cNvSpPr/>
            <p:nvPr/>
          </p:nvSpPr>
          <p:spPr>
            <a:xfrm>
              <a:off x="568034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J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991229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7108151" y="4793380"/>
            <a:ext cx="845265" cy="422070"/>
            <a:chOff x="568034" y="3460615"/>
            <a:chExt cx="845265" cy="422070"/>
          </a:xfrm>
        </p:grpSpPr>
        <p:sp>
          <p:nvSpPr>
            <p:cNvPr id="80" name="Rectangle 79"/>
            <p:cNvSpPr/>
            <p:nvPr/>
          </p:nvSpPr>
          <p:spPr>
            <a:xfrm>
              <a:off x="568034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991229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8408631" y="4793380"/>
            <a:ext cx="845265" cy="422070"/>
            <a:chOff x="568034" y="3460615"/>
            <a:chExt cx="845265" cy="422070"/>
          </a:xfrm>
        </p:grpSpPr>
        <p:sp>
          <p:nvSpPr>
            <p:cNvPr id="83" name="Rectangle 82"/>
            <p:cNvSpPr/>
            <p:nvPr/>
          </p:nvSpPr>
          <p:spPr>
            <a:xfrm>
              <a:off x="568034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991229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6" name="Straight Connector 85"/>
          <p:cNvCxnSpPr/>
          <p:nvPr/>
        </p:nvCxnSpPr>
        <p:spPr>
          <a:xfrm flipV="1">
            <a:off x="1244252" y="3665984"/>
            <a:ext cx="626191" cy="3778"/>
          </a:xfrm>
          <a:prstGeom prst="line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2578171" y="3664097"/>
            <a:ext cx="626191" cy="7553"/>
          </a:xfrm>
          <a:prstGeom prst="line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3850074" y="3665985"/>
            <a:ext cx="1958161" cy="3777"/>
          </a:xfrm>
          <a:prstGeom prst="line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endCxn id="41" idx="0"/>
          </p:cNvCxnSpPr>
          <p:nvPr/>
        </p:nvCxnSpPr>
        <p:spPr>
          <a:xfrm>
            <a:off x="2081532" y="3678219"/>
            <a:ext cx="0" cy="1115161"/>
          </a:xfrm>
          <a:prstGeom prst="line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endCxn id="62" idx="0"/>
          </p:cNvCxnSpPr>
          <p:nvPr/>
        </p:nvCxnSpPr>
        <p:spPr>
          <a:xfrm>
            <a:off x="3415959" y="3716308"/>
            <a:ext cx="0" cy="394114"/>
          </a:xfrm>
          <a:prstGeom prst="line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3428090" y="5094902"/>
            <a:ext cx="0" cy="394115"/>
          </a:xfrm>
          <a:prstGeom prst="line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3878650" y="4317681"/>
            <a:ext cx="626191" cy="7553"/>
          </a:xfrm>
          <a:prstGeom prst="line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7783665" y="4317681"/>
            <a:ext cx="626191" cy="7553"/>
          </a:xfrm>
          <a:prstGeom prst="line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9083583" y="4317681"/>
            <a:ext cx="626191" cy="7553"/>
          </a:xfrm>
          <a:prstGeom prst="line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7780751" y="5000639"/>
            <a:ext cx="626191" cy="7553"/>
          </a:xfrm>
          <a:prstGeom prst="line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6018707" y="3716307"/>
            <a:ext cx="0" cy="394115"/>
          </a:xfrm>
          <a:prstGeom prst="line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7331031" y="4404022"/>
            <a:ext cx="0" cy="394115"/>
          </a:xfrm>
          <a:prstGeom prst="line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3881563" y="5689622"/>
            <a:ext cx="626191" cy="7553"/>
          </a:xfrm>
          <a:prstGeom prst="line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5181481" y="5689622"/>
            <a:ext cx="626191" cy="7553"/>
          </a:xfrm>
          <a:prstGeom prst="line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3884456" y="5000639"/>
            <a:ext cx="626191" cy="7553"/>
          </a:xfrm>
          <a:prstGeom prst="line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2550435" y="5000639"/>
            <a:ext cx="626191" cy="7553"/>
          </a:xfrm>
          <a:prstGeom prst="line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/>
          <p:cNvGrpSpPr/>
          <p:nvPr/>
        </p:nvGrpSpPr>
        <p:grpSpPr>
          <a:xfrm>
            <a:off x="5844615" y="4110422"/>
            <a:ext cx="845265" cy="422070"/>
            <a:chOff x="568034" y="3460615"/>
            <a:chExt cx="845265" cy="422070"/>
          </a:xfrm>
        </p:grpSpPr>
        <p:sp>
          <p:nvSpPr>
            <p:cNvPr id="109" name="Rectangle 108"/>
            <p:cNvSpPr/>
            <p:nvPr/>
          </p:nvSpPr>
          <p:spPr>
            <a:xfrm>
              <a:off x="568034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991229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1" name="Straight Connector 110"/>
          <p:cNvCxnSpPr/>
          <p:nvPr/>
        </p:nvCxnSpPr>
        <p:spPr>
          <a:xfrm flipV="1">
            <a:off x="6452086" y="4317681"/>
            <a:ext cx="626191" cy="7553"/>
          </a:xfrm>
          <a:prstGeom prst="line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456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788901" y="1817905"/>
            <a:ext cx="2258111" cy="1565575"/>
            <a:chOff x="566909" y="3038545"/>
            <a:chExt cx="846390" cy="844140"/>
          </a:xfrm>
        </p:grpSpPr>
        <p:sp>
          <p:nvSpPr>
            <p:cNvPr id="5" name="Rectangle 4"/>
            <p:cNvSpPr/>
            <p:nvPr/>
          </p:nvSpPr>
          <p:spPr>
            <a:xfrm>
              <a:off x="568034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Left</a:t>
              </a:r>
            </a:p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Child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991229" y="3460615"/>
              <a:ext cx="42207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Right</a:t>
              </a:r>
            </a:p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Sibling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66909" y="3038545"/>
              <a:ext cx="846390" cy="42207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Data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253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32359" y="614293"/>
            <a:ext cx="10119902" cy="556510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985707" y="1157579"/>
            <a:ext cx="3129638" cy="1979974"/>
            <a:chOff x="720436" y="803566"/>
            <a:chExt cx="8146472" cy="5153889"/>
          </a:xfrm>
        </p:grpSpPr>
        <p:sp>
          <p:nvSpPr>
            <p:cNvPr id="10" name="Oval 9"/>
            <p:cNvSpPr/>
            <p:nvPr/>
          </p:nvSpPr>
          <p:spPr>
            <a:xfrm>
              <a:off x="720436" y="5043055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K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1939636" y="5043055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946072" y="5043055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1288472" y="3629892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2507672" y="3629892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3726872" y="3629892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5514108" y="3629892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6733308" y="3629892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7952508" y="3629892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J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1856508" y="2216729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4294908" y="2216729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6733308" y="2216729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4306445" y="803566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A</a:t>
              </a:r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Connector 22"/>
            <p:cNvCxnSpPr>
              <a:endCxn id="32" idx="0"/>
            </p:cNvCxnSpPr>
            <p:nvPr/>
          </p:nvCxnSpPr>
          <p:spPr>
            <a:xfrm flipH="1">
              <a:off x="4752108" y="1717966"/>
              <a:ext cx="11537" cy="49876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endCxn id="34" idx="1"/>
            </p:cNvCxnSpPr>
            <p:nvPr/>
          </p:nvCxnSpPr>
          <p:spPr>
            <a:xfrm>
              <a:off x="5086934" y="1584055"/>
              <a:ext cx="1780285" cy="76658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endCxn id="30" idx="7"/>
            </p:cNvCxnSpPr>
            <p:nvPr/>
          </p:nvCxnSpPr>
          <p:spPr>
            <a:xfrm flipH="1">
              <a:off x="2636997" y="1584055"/>
              <a:ext cx="1803359" cy="76658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30" idx="3"/>
              <a:endCxn id="22" idx="0"/>
            </p:cNvCxnSpPr>
            <p:nvPr/>
          </p:nvCxnSpPr>
          <p:spPr>
            <a:xfrm flipH="1">
              <a:off x="1745672" y="2997218"/>
              <a:ext cx="244747" cy="6326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30" idx="5"/>
              <a:endCxn id="23" idx="0"/>
            </p:cNvCxnSpPr>
            <p:nvPr/>
          </p:nvCxnSpPr>
          <p:spPr>
            <a:xfrm>
              <a:off x="2636997" y="2997218"/>
              <a:ext cx="327875" cy="6326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2" idx="3"/>
              <a:endCxn id="14" idx="0"/>
            </p:cNvCxnSpPr>
            <p:nvPr/>
          </p:nvCxnSpPr>
          <p:spPr>
            <a:xfrm flipH="1">
              <a:off x="1177636" y="4410381"/>
              <a:ext cx="244747" cy="6326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2" idx="5"/>
              <a:endCxn id="15" idx="0"/>
            </p:cNvCxnSpPr>
            <p:nvPr/>
          </p:nvCxnSpPr>
          <p:spPr>
            <a:xfrm>
              <a:off x="2068961" y="4410381"/>
              <a:ext cx="327875" cy="6326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32" idx="3"/>
              <a:endCxn id="24" idx="0"/>
            </p:cNvCxnSpPr>
            <p:nvPr/>
          </p:nvCxnSpPr>
          <p:spPr>
            <a:xfrm flipH="1">
              <a:off x="4184072" y="2997218"/>
              <a:ext cx="244747" cy="6326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34" idx="3"/>
              <a:endCxn id="26" idx="0"/>
            </p:cNvCxnSpPr>
            <p:nvPr/>
          </p:nvCxnSpPr>
          <p:spPr>
            <a:xfrm flipH="1">
              <a:off x="5971308" y="2997218"/>
              <a:ext cx="895911" cy="6326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34" idx="5"/>
              <a:endCxn id="28" idx="0"/>
            </p:cNvCxnSpPr>
            <p:nvPr/>
          </p:nvCxnSpPr>
          <p:spPr>
            <a:xfrm>
              <a:off x="7513797" y="2997218"/>
              <a:ext cx="895911" cy="6326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34" idx="4"/>
              <a:endCxn id="27" idx="0"/>
            </p:cNvCxnSpPr>
            <p:nvPr/>
          </p:nvCxnSpPr>
          <p:spPr>
            <a:xfrm>
              <a:off x="7190508" y="3131129"/>
              <a:ext cx="0" cy="49876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26" idx="3"/>
              <a:endCxn id="18" idx="0"/>
            </p:cNvCxnSpPr>
            <p:nvPr/>
          </p:nvCxnSpPr>
          <p:spPr>
            <a:xfrm flipH="1">
              <a:off x="5403272" y="4410381"/>
              <a:ext cx="244747" cy="6326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>
            <a:off x="542395" y="1397907"/>
            <a:ext cx="9316504" cy="4280997"/>
            <a:chOff x="3258578" y="475148"/>
            <a:chExt cx="8740545" cy="4016340"/>
          </a:xfrm>
        </p:grpSpPr>
        <p:grpSp>
          <p:nvGrpSpPr>
            <p:cNvPr id="4" name="Group 3"/>
            <p:cNvGrpSpPr/>
            <p:nvPr/>
          </p:nvGrpSpPr>
          <p:grpSpPr>
            <a:xfrm>
              <a:off x="4834728" y="475148"/>
              <a:ext cx="748140" cy="679705"/>
              <a:chOff x="566909" y="3038545"/>
              <a:chExt cx="846390" cy="84414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568034" y="3460615"/>
                <a:ext cx="42207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991229" y="3460615"/>
                <a:ext cx="42207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66909" y="3038545"/>
                <a:ext cx="84639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</p:grpSp>
        <p:cxnSp>
          <p:nvCxnSpPr>
            <p:cNvPr id="35" name="Straight Connector 34"/>
            <p:cNvCxnSpPr/>
            <p:nvPr/>
          </p:nvCxnSpPr>
          <p:spPr>
            <a:xfrm flipH="1">
              <a:off x="5038302" y="976311"/>
              <a:ext cx="0" cy="744819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0" name="Group 119"/>
            <p:cNvGrpSpPr/>
            <p:nvPr/>
          </p:nvGrpSpPr>
          <p:grpSpPr>
            <a:xfrm>
              <a:off x="4826578" y="1721130"/>
              <a:ext cx="748140" cy="679705"/>
              <a:chOff x="566909" y="3038545"/>
              <a:chExt cx="846390" cy="844140"/>
            </a:xfrm>
          </p:grpSpPr>
          <p:sp>
            <p:nvSpPr>
              <p:cNvPr id="121" name="Rectangle 120"/>
              <p:cNvSpPr/>
              <p:nvPr/>
            </p:nvSpPr>
            <p:spPr>
              <a:xfrm>
                <a:off x="568034" y="3460615"/>
                <a:ext cx="42207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991229" y="3460615"/>
                <a:ext cx="42207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566909" y="3038545"/>
                <a:ext cx="84639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B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4" name="Group 123"/>
            <p:cNvGrpSpPr/>
            <p:nvPr/>
          </p:nvGrpSpPr>
          <p:grpSpPr>
            <a:xfrm>
              <a:off x="6517536" y="1721130"/>
              <a:ext cx="748140" cy="679705"/>
              <a:chOff x="566909" y="3038545"/>
              <a:chExt cx="846390" cy="844140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568034" y="3460615"/>
                <a:ext cx="42207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991229" y="3460615"/>
                <a:ext cx="42207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566909" y="3038545"/>
                <a:ext cx="84639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8208493" y="1721130"/>
              <a:ext cx="748140" cy="679705"/>
              <a:chOff x="566909" y="3038545"/>
              <a:chExt cx="846390" cy="844140"/>
            </a:xfrm>
          </p:grpSpPr>
          <p:sp>
            <p:nvSpPr>
              <p:cNvPr id="129" name="Rectangle 128"/>
              <p:cNvSpPr/>
              <p:nvPr/>
            </p:nvSpPr>
            <p:spPr>
              <a:xfrm>
                <a:off x="568034" y="3460615"/>
                <a:ext cx="42207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991229" y="3460615"/>
                <a:ext cx="42207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566909" y="3038545"/>
                <a:ext cx="84639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D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4016270" y="2738397"/>
              <a:ext cx="748140" cy="679705"/>
              <a:chOff x="566909" y="3038545"/>
              <a:chExt cx="846390" cy="844140"/>
            </a:xfrm>
          </p:grpSpPr>
          <p:sp>
            <p:nvSpPr>
              <p:cNvPr id="133" name="Rectangle 132"/>
              <p:cNvSpPr/>
              <p:nvPr/>
            </p:nvSpPr>
            <p:spPr>
              <a:xfrm>
                <a:off x="568034" y="3460615"/>
                <a:ext cx="42207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991229" y="3460615"/>
                <a:ext cx="42207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566909" y="3038545"/>
                <a:ext cx="84639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>
              <a:off x="5563031" y="2738397"/>
              <a:ext cx="748140" cy="679705"/>
              <a:chOff x="566909" y="3038545"/>
              <a:chExt cx="846390" cy="844140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568034" y="3460615"/>
                <a:ext cx="42207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991229" y="3460615"/>
                <a:ext cx="42207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566909" y="3038545"/>
                <a:ext cx="84639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F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3258578" y="3811782"/>
              <a:ext cx="748140" cy="679705"/>
              <a:chOff x="566909" y="3038545"/>
              <a:chExt cx="846390" cy="844140"/>
            </a:xfrm>
          </p:grpSpPr>
          <p:sp>
            <p:nvSpPr>
              <p:cNvPr id="141" name="Rectangle 140"/>
              <p:cNvSpPr/>
              <p:nvPr/>
            </p:nvSpPr>
            <p:spPr>
              <a:xfrm>
                <a:off x="568034" y="3460615"/>
                <a:ext cx="42207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991229" y="3460615"/>
                <a:ext cx="42207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566909" y="3038545"/>
                <a:ext cx="84639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K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4" name="Group 143"/>
            <p:cNvGrpSpPr/>
            <p:nvPr/>
          </p:nvGrpSpPr>
          <p:grpSpPr>
            <a:xfrm>
              <a:off x="4805339" y="3811782"/>
              <a:ext cx="748140" cy="679705"/>
              <a:chOff x="566909" y="3038545"/>
              <a:chExt cx="846390" cy="844140"/>
            </a:xfrm>
          </p:grpSpPr>
          <p:sp>
            <p:nvSpPr>
              <p:cNvPr id="145" name="Rectangle 144"/>
              <p:cNvSpPr/>
              <p:nvPr/>
            </p:nvSpPr>
            <p:spPr>
              <a:xfrm>
                <a:off x="568034" y="3460615"/>
                <a:ext cx="42207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991229" y="3460615"/>
                <a:ext cx="42207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566909" y="3038545"/>
                <a:ext cx="84639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8" name="Group 147"/>
            <p:cNvGrpSpPr/>
            <p:nvPr/>
          </p:nvGrpSpPr>
          <p:grpSpPr>
            <a:xfrm>
              <a:off x="6523124" y="2733580"/>
              <a:ext cx="748140" cy="679705"/>
              <a:chOff x="566909" y="3038545"/>
              <a:chExt cx="846390" cy="844140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568034" y="3460615"/>
                <a:ext cx="42207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991229" y="3460615"/>
                <a:ext cx="42207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566909" y="3038545"/>
                <a:ext cx="84639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G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2" name="Group 151"/>
            <p:cNvGrpSpPr/>
            <p:nvPr/>
          </p:nvGrpSpPr>
          <p:grpSpPr>
            <a:xfrm>
              <a:off x="8229220" y="2733580"/>
              <a:ext cx="748140" cy="679705"/>
              <a:chOff x="566909" y="3038545"/>
              <a:chExt cx="846390" cy="844140"/>
            </a:xfrm>
          </p:grpSpPr>
          <p:sp>
            <p:nvSpPr>
              <p:cNvPr id="153" name="Rectangle 152"/>
              <p:cNvSpPr/>
              <p:nvPr/>
            </p:nvSpPr>
            <p:spPr>
              <a:xfrm>
                <a:off x="568034" y="3460615"/>
                <a:ext cx="42207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991229" y="3460615"/>
                <a:ext cx="42207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566909" y="3038545"/>
                <a:ext cx="84639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</a:t>
                </a:r>
              </a:p>
            </p:txBody>
          </p:sp>
        </p:grpSp>
        <p:grpSp>
          <p:nvGrpSpPr>
            <p:cNvPr id="156" name="Group 155"/>
            <p:cNvGrpSpPr/>
            <p:nvPr/>
          </p:nvGrpSpPr>
          <p:grpSpPr>
            <a:xfrm>
              <a:off x="9775981" y="2733580"/>
              <a:ext cx="748140" cy="679705"/>
              <a:chOff x="566909" y="3038545"/>
              <a:chExt cx="846390" cy="844140"/>
            </a:xfrm>
          </p:grpSpPr>
          <p:sp>
            <p:nvSpPr>
              <p:cNvPr id="157" name="Rectangle 156"/>
              <p:cNvSpPr/>
              <p:nvPr/>
            </p:nvSpPr>
            <p:spPr>
              <a:xfrm>
                <a:off x="568034" y="3460615"/>
                <a:ext cx="42207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991229" y="3460615"/>
                <a:ext cx="42207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566909" y="3038545"/>
                <a:ext cx="84639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</a:t>
                </a:r>
              </a:p>
            </p:txBody>
          </p:sp>
        </p:grpSp>
        <p:grpSp>
          <p:nvGrpSpPr>
            <p:cNvPr id="160" name="Group 159"/>
            <p:cNvGrpSpPr/>
            <p:nvPr/>
          </p:nvGrpSpPr>
          <p:grpSpPr>
            <a:xfrm>
              <a:off x="11250983" y="2729898"/>
              <a:ext cx="748140" cy="679705"/>
              <a:chOff x="566909" y="3038545"/>
              <a:chExt cx="846390" cy="844140"/>
            </a:xfrm>
          </p:grpSpPr>
          <p:sp>
            <p:nvSpPr>
              <p:cNvPr id="161" name="Rectangle 160"/>
              <p:cNvSpPr/>
              <p:nvPr/>
            </p:nvSpPr>
            <p:spPr>
              <a:xfrm>
                <a:off x="568034" y="3460615"/>
                <a:ext cx="42207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991229" y="3460615"/>
                <a:ext cx="42207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566909" y="3038545"/>
                <a:ext cx="84639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J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4" name="Group 163"/>
            <p:cNvGrpSpPr/>
            <p:nvPr/>
          </p:nvGrpSpPr>
          <p:grpSpPr>
            <a:xfrm>
              <a:off x="8234358" y="3811783"/>
              <a:ext cx="748140" cy="679705"/>
              <a:chOff x="566909" y="3038545"/>
              <a:chExt cx="846390" cy="844140"/>
            </a:xfrm>
          </p:grpSpPr>
          <p:sp>
            <p:nvSpPr>
              <p:cNvPr id="165" name="Rectangle 164"/>
              <p:cNvSpPr/>
              <p:nvPr/>
            </p:nvSpPr>
            <p:spPr>
              <a:xfrm>
                <a:off x="568034" y="3460615"/>
                <a:ext cx="42207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Rectangle 165"/>
              <p:cNvSpPr/>
              <p:nvPr/>
            </p:nvSpPr>
            <p:spPr>
              <a:xfrm>
                <a:off x="991229" y="3460615"/>
                <a:ext cx="42207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Rectangle 166"/>
              <p:cNvSpPr/>
              <p:nvPr/>
            </p:nvSpPr>
            <p:spPr>
              <a:xfrm>
                <a:off x="566909" y="3038545"/>
                <a:ext cx="846390" cy="42207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</a:t>
                </a:r>
              </a:p>
            </p:txBody>
          </p:sp>
        </p:grpSp>
        <p:cxnSp>
          <p:nvCxnSpPr>
            <p:cNvPr id="171" name="Straight Connector 170"/>
            <p:cNvCxnSpPr/>
            <p:nvPr/>
          </p:nvCxnSpPr>
          <p:spPr>
            <a:xfrm flipV="1">
              <a:off x="5411840" y="2189200"/>
              <a:ext cx="1120469" cy="0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flipV="1">
              <a:off x="7108751" y="2190363"/>
              <a:ext cx="1120469" cy="0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>
              <a:endCxn id="137" idx="1"/>
            </p:cNvCxnSpPr>
            <p:nvPr/>
          </p:nvCxnSpPr>
          <p:spPr>
            <a:xfrm>
              <a:off x="4619174" y="3248176"/>
              <a:ext cx="944851" cy="1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>
              <a:off x="3861405" y="4321561"/>
              <a:ext cx="944851" cy="1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>
              <a:off x="8831130" y="3243359"/>
              <a:ext cx="944851" cy="1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10354404" y="3253426"/>
              <a:ext cx="944851" cy="1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flipH="1">
              <a:off x="4390340" y="2230136"/>
              <a:ext cx="623770" cy="499762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flipH="1">
              <a:off x="3598906" y="3291265"/>
              <a:ext cx="623770" cy="499762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6705068" y="2253218"/>
              <a:ext cx="0" cy="508813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8396025" y="2219679"/>
              <a:ext cx="0" cy="508813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8416752" y="3282214"/>
              <a:ext cx="0" cy="508813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654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65117" y="1686968"/>
            <a:ext cx="4661641" cy="2949200"/>
            <a:chOff x="720436" y="803566"/>
            <a:chExt cx="8146472" cy="5153889"/>
          </a:xfrm>
        </p:grpSpPr>
        <p:sp>
          <p:nvSpPr>
            <p:cNvPr id="5" name="Oval 4"/>
            <p:cNvSpPr/>
            <p:nvPr/>
          </p:nvSpPr>
          <p:spPr>
            <a:xfrm>
              <a:off x="720436" y="5043055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K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1939636" y="5043055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4946072" y="5043055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1288472" y="3629892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507672" y="3629892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3726872" y="3629892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5514108" y="3629892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6733308" y="3629892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7952508" y="3629892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J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1856508" y="2216729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4294908" y="2216729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6733308" y="2216729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4306445" y="803566"/>
              <a:ext cx="914400" cy="9144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A</a:t>
              </a:r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 flipH="1">
              <a:off x="4752108" y="1717966"/>
              <a:ext cx="11537" cy="49876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086934" y="1584055"/>
              <a:ext cx="1780285" cy="76658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2636997" y="1584055"/>
              <a:ext cx="1803359" cy="76658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endCxn id="24" idx="0"/>
            </p:cNvCxnSpPr>
            <p:nvPr/>
          </p:nvCxnSpPr>
          <p:spPr>
            <a:xfrm flipH="1">
              <a:off x="1745672" y="2997218"/>
              <a:ext cx="244747" cy="6326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endCxn id="25" idx="0"/>
            </p:cNvCxnSpPr>
            <p:nvPr/>
          </p:nvCxnSpPr>
          <p:spPr>
            <a:xfrm>
              <a:off x="2636997" y="2997218"/>
              <a:ext cx="327875" cy="6326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24" idx="3"/>
              <a:endCxn id="16" idx="0"/>
            </p:cNvCxnSpPr>
            <p:nvPr/>
          </p:nvCxnSpPr>
          <p:spPr>
            <a:xfrm flipH="1">
              <a:off x="1177636" y="4410381"/>
              <a:ext cx="244747" cy="6326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24" idx="5"/>
              <a:endCxn id="17" idx="0"/>
            </p:cNvCxnSpPr>
            <p:nvPr/>
          </p:nvCxnSpPr>
          <p:spPr>
            <a:xfrm>
              <a:off x="2068961" y="4410381"/>
              <a:ext cx="327875" cy="6326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endCxn id="26" idx="0"/>
            </p:cNvCxnSpPr>
            <p:nvPr/>
          </p:nvCxnSpPr>
          <p:spPr>
            <a:xfrm flipH="1">
              <a:off x="4184072" y="2997218"/>
              <a:ext cx="244747" cy="6326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endCxn id="28" idx="0"/>
            </p:cNvCxnSpPr>
            <p:nvPr/>
          </p:nvCxnSpPr>
          <p:spPr>
            <a:xfrm flipH="1">
              <a:off x="5971308" y="2997218"/>
              <a:ext cx="895911" cy="6326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7513797" y="2997218"/>
              <a:ext cx="895911" cy="6326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endCxn id="29" idx="0"/>
            </p:cNvCxnSpPr>
            <p:nvPr/>
          </p:nvCxnSpPr>
          <p:spPr>
            <a:xfrm>
              <a:off x="7190508" y="3131129"/>
              <a:ext cx="0" cy="49876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8" idx="3"/>
              <a:endCxn id="20" idx="0"/>
            </p:cNvCxnSpPr>
            <p:nvPr/>
          </p:nvCxnSpPr>
          <p:spPr>
            <a:xfrm flipH="1">
              <a:off x="5403272" y="4410381"/>
              <a:ext cx="244747" cy="6326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ight Arrow 29"/>
          <p:cNvSpPr/>
          <p:nvPr/>
        </p:nvSpPr>
        <p:spPr>
          <a:xfrm>
            <a:off x="5435126" y="2352916"/>
            <a:ext cx="597728" cy="73202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8151478" y="1419432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7479797" y="2077809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6713291" y="2738401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7883738" y="3441543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8326023" y="2738401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0" name="Oval 129"/>
          <p:cNvSpPr/>
          <p:nvPr/>
        </p:nvSpPr>
        <p:spPr>
          <a:xfrm>
            <a:off x="8850081" y="3441543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1" name="Oval 130"/>
          <p:cNvSpPr/>
          <p:nvPr/>
        </p:nvSpPr>
        <p:spPr>
          <a:xfrm>
            <a:off x="8462279" y="4177633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1" name="Oval 140"/>
          <p:cNvSpPr/>
          <p:nvPr/>
        </p:nvSpPr>
        <p:spPr>
          <a:xfrm>
            <a:off x="6294595" y="3441543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5" name="Oval 144"/>
          <p:cNvSpPr/>
          <p:nvPr/>
        </p:nvSpPr>
        <p:spPr>
          <a:xfrm>
            <a:off x="7077372" y="3441543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6" name="Oval 145"/>
          <p:cNvSpPr/>
          <p:nvPr/>
        </p:nvSpPr>
        <p:spPr>
          <a:xfrm>
            <a:off x="6682314" y="4177633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7" name="Oval 146"/>
          <p:cNvSpPr/>
          <p:nvPr/>
        </p:nvSpPr>
        <p:spPr>
          <a:xfrm>
            <a:off x="8087109" y="4999695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1" name="Oval 150"/>
          <p:cNvSpPr/>
          <p:nvPr/>
        </p:nvSpPr>
        <p:spPr>
          <a:xfrm>
            <a:off x="8946986" y="4999695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5" name="Oval 154"/>
          <p:cNvSpPr/>
          <p:nvPr/>
        </p:nvSpPr>
        <p:spPr>
          <a:xfrm>
            <a:off x="9342950" y="5784562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J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6" name="Straight Connector 155"/>
          <p:cNvCxnSpPr>
            <a:endCxn id="128" idx="1"/>
          </p:cNvCxnSpPr>
          <p:nvPr/>
        </p:nvCxnSpPr>
        <p:spPr>
          <a:xfrm>
            <a:off x="7965909" y="2508064"/>
            <a:ext cx="436741" cy="3069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22" idx="3"/>
            <a:endCxn id="124" idx="7"/>
          </p:cNvCxnSpPr>
          <p:nvPr/>
        </p:nvCxnSpPr>
        <p:spPr>
          <a:xfrm flipH="1">
            <a:off x="7926415" y="1866050"/>
            <a:ext cx="301690" cy="2883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24" idx="3"/>
            <a:endCxn id="125" idx="7"/>
          </p:cNvCxnSpPr>
          <p:nvPr/>
        </p:nvCxnSpPr>
        <p:spPr>
          <a:xfrm flipH="1">
            <a:off x="7159909" y="2524427"/>
            <a:ext cx="396515" cy="29060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25" idx="3"/>
            <a:endCxn id="141" idx="0"/>
          </p:cNvCxnSpPr>
          <p:nvPr/>
        </p:nvCxnSpPr>
        <p:spPr>
          <a:xfrm flipH="1">
            <a:off x="6556218" y="3185019"/>
            <a:ext cx="233700" cy="2565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>
            <a:stCxn id="141" idx="5"/>
            <a:endCxn id="146" idx="0"/>
          </p:cNvCxnSpPr>
          <p:nvPr/>
        </p:nvCxnSpPr>
        <p:spPr>
          <a:xfrm>
            <a:off x="6741213" y="3888161"/>
            <a:ext cx="202724" cy="2894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128" idx="3"/>
            <a:endCxn id="126" idx="0"/>
          </p:cNvCxnSpPr>
          <p:nvPr/>
        </p:nvCxnSpPr>
        <p:spPr>
          <a:xfrm flipH="1">
            <a:off x="8145361" y="3185019"/>
            <a:ext cx="257289" cy="2565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stCxn id="130" idx="0"/>
            <a:endCxn id="128" idx="5"/>
          </p:cNvCxnSpPr>
          <p:nvPr/>
        </p:nvCxnSpPr>
        <p:spPr>
          <a:xfrm flipH="1" flipV="1">
            <a:off x="8772641" y="3185019"/>
            <a:ext cx="339063" cy="2565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stCxn id="131" idx="0"/>
            <a:endCxn id="130" idx="3"/>
          </p:cNvCxnSpPr>
          <p:nvPr/>
        </p:nvCxnSpPr>
        <p:spPr>
          <a:xfrm flipV="1">
            <a:off x="8723902" y="3888161"/>
            <a:ext cx="202806" cy="2894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stCxn id="151" idx="0"/>
            <a:endCxn id="131" idx="5"/>
          </p:cNvCxnSpPr>
          <p:nvPr/>
        </p:nvCxnSpPr>
        <p:spPr>
          <a:xfrm flipH="1" flipV="1">
            <a:off x="8908897" y="4624251"/>
            <a:ext cx="299712" cy="3754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>
            <a:stCxn id="155" idx="0"/>
            <a:endCxn id="151" idx="5"/>
          </p:cNvCxnSpPr>
          <p:nvPr/>
        </p:nvCxnSpPr>
        <p:spPr>
          <a:xfrm flipH="1" flipV="1">
            <a:off x="9393604" y="5446313"/>
            <a:ext cx="210969" cy="33824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>
            <a:stCxn id="147" idx="0"/>
            <a:endCxn id="131" idx="3"/>
          </p:cNvCxnSpPr>
          <p:nvPr/>
        </p:nvCxnSpPr>
        <p:spPr>
          <a:xfrm flipV="1">
            <a:off x="8348732" y="4624251"/>
            <a:ext cx="190174" cy="3754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>
            <a:stCxn id="145" idx="0"/>
            <a:endCxn id="125" idx="5"/>
          </p:cNvCxnSpPr>
          <p:nvPr/>
        </p:nvCxnSpPr>
        <p:spPr>
          <a:xfrm flipH="1" flipV="1">
            <a:off x="7159909" y="3185019"/>
            <a:ext cx="179086" cy="2565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476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568034" y="374073"/>
            <a:ext cx="9531930" cy="571729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85295" y="923573"/>
            <a:ext cx="9271099" cy="646578"/>
          </a:xfrm>
          <a:prstGeom prst="rect">
            <a:avLst/>
          </a:prstGeom>
          <a:solidFill>
            <a:schemeClr val="bg1">
              <a:lumMod val="85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85295" y="2328364"/>
            <a:ext cx="9271099" cy="646578"/>
          </a:xfrm>
          <a:prstGeom prst="rect">
            <a:avLst/>
          </a:prstGeom>
          <a:solidFill>
            <a:schemeClr val="bg1">
              <a:lumMod val="85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85295" y="3733155"/>
            <a:ext cx="9271099" cy="646578"/>
          </a:xfrm>
          <a:prstGeom prst="rect">
            <a:avLst/>
          </a:prstGeom>
          <a:solidFill>
            <a:schemeClr val="bg1">
              <a:lumMod val="85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71439" y="5137946"/>
            <a:ext cx="9271099" cy="646578"/>
          </a:xfrm>
          <a:prstGeom prst="rect">
            <a:avLst/>
          </a:prstGeom>
          <a:solidFill>
            <a:schemeClr val="bg1">
              <a:lumMod val="85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20436" y="5043055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</a:p>
        </p:txBody>
      </p:sp>
      <p:sp>
        <p:nvSpPr>
          <p:cNvPr id="5" name="Oval 4"/>
          <p:cNvSpPr/>
          <p:nvPr/>
        </p:nvSpPr>
        <p:spPr>
          <a:xfrm>
            <a:off x="1939636" y="5043055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946072" y="5043055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1288472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507672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726872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5514108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17" name="Oval 16"/>
          <p:cNvSpPr/>
          <p:nvPr/>
        </p:nvSpPr>
        <p:spPr>
          <a:xfrm>
            <a:off x="6733308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7952508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1856508" y="2216729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4294908" y="2216729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6733308" y="2216729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4306445" y="803566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A</a:t>
            </a:r>
            <a:endParaRPr lang="en-US"/>
          </a:p>
        </p:txBody>
      </p:sp>
      <p:cxnSp>
        <p:nvCxnSpPr>
          <p:cNvPr id="45" name="Straight Connector 44"/>
          <p:cNvCxnSpPr>
            <a:stCxn id="30" idx="4"/>
            <a:endCxn id="22" idx="0"/>
          </p:cNvCxnSpPr>
          <p:nvPr/>
        </p:nvCxnSpPr>
        <p:spPr>
          <a:xfrm flipH="1">
            <a:off x="4752108" y="1717966"/>
            <a:ext cx="11537" cy="4987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0" idx="5"/>
            <a:endCxn id="24" idx="1"/>
          </p:cNvCxnSpPr>
          <p:nvPr/>
        </p:nvCxnSpPr>
        <p:spPr>
          <a:xfrm>
            <a:off x="5086934" y="1584055"/>
            <a:ext cx="1780285" cy="7665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0" idx="3"/>
            <a:endCxn id="20" idx="7"/>
          </p:cNvCxnSpPr>
          <p:nvPr/>
        </p:nvCxnSpPr>
        <p:spPr>
          <a:xfrm flipH="1">
            <a:off x="2636997" y="1584055"/>
            <a:ext cx="1803359" cy="7665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0" idx="3"/>
            <a:endCxn id="12" idx="0"/>
          </p:cNvCxnSpPr>
          <p:nvPr/>
        </p:nvCxnSpPr>
        <p:spPr>
          <a:xfrm flipH="1">
            <a:off x="1745672" y="2997218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20" idx="5"/>
            <a:endCxn id="13" idx="0"/>
          </p:cNvCxnSpPr>
          <p:nvPr/>
        </p:nvCxnSpPr>
        <p:spPr>
          <a:xfrm>
            <a:off x="2636997" y="2997218"/>
            <a:ext cx="327875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2" idx="3"/>
            <a:endCxn id="4" idx="0"/>
          </p:cNvCxnSpPr>
          <p:nvPr/>
        </p:nvCxnSpPr>
        <p:spPr>
          <a:xfrm flipH="1">
            <a:off x="1177636" y="4410381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2" idx="5"/>
            <a:endCxn id="5" idx="0"/>
          </p:cNvCxnSpPr>
          <p:nvPr/>
        </p:nvCxnSpPr>
        <p:spPr>
          <a:xfrm>
            <a:off x="2068961" y="4410381"/>
            <a:ext cx="327875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22" idx="3"/>
            <a:endCxn id="14" idx="0"/>
          </p:cNvCxnSpPr>
          <p:nvPr/>
        </p:nvCxnSpPr>
        <p:spPr>
          <a:xfrm flipH="1">
            <a:off x="4184072" y="2997218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24" idx="3"/>
            <a:endCxn id="16" idx="0"/>
          </p:cNvCxnSpPr>
          <p:nvPr/>
        </p:nvCxnSpPr>
        <p:spPr>
          <a:xfrm flipH="1">
            <a:off x="5971308" y="2997218"/>
            <a:ext cx="895911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4" idx="5"/>
            <a:endCxn id="18" idx="0"/>
          </p:cNvCxnSpPr>
          <p:nvPr/>
        </p:nvCxnSpPr>
        <p:spPr>
          <a:xfrm>
            <a:off x="7513797" y="2997218"/>
            <a:ext cx="895911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24" idx="4"/>
            <a:endCxn id="17" idx="0"/>
          </p:cNvCxnSpPr>
          <p:nvPr/>
        </p:nvCxnSpPr>
        <p:spPr>
          <a:xfrm>
            <a:off x="7190508" y="3131129"/>
            <a:ext cx="0" cy="4987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16" idx="3"/>
            <a:endCxn id="8" idx="0"/>
          </p:cNvCxnSpPr>
          <p:nvPr/>
        </p:nvCxnSpPr>
        <p:spPr>
          <a:xfrm flipH="1">
            <a:off x="5403272" y="4410381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9337964" y="9975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9337964" y="24892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9337964" y="39024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337964" y="53155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9171707" y="485095"/>
            <a:ext cx="667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5007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6304715" y="2738401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828773" y="3441543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6751333" y="3185019"/>
            <a:ext cx="339063" cy="2565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394581" y="3441543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836866" y="2738401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4656204" y="3185019"/>
            <a:ext cx="257289" cy="2565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347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964488" y="1435474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345527" y="2109511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726566" y="2783548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2107605" y="3457585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5" idx="7"/>
          </p:cNvCxnSpPr>
          <p:nvPr/>
        </p:nvCxnSpPr>
        <p:spPr>
          <a:xfrm flipH="1">
            <a:off x="3792145" y="1882092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3"/>
            <a:endCxn id="6" idx="7"/>
          </p:cNvCxnSpPr>
          <p:nvPr/>
        </p:nvCxnSpPr>
        <p:spPr>
          <a:xfrm flipH="1">
            <a:off x="3173184" y="2556129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7" idx="7"/>
          </p:cNvCxnSpPr>
          <p:nvPr/>
        </p:nvCxnSpPr>
        <p:spPr>
          <a:xfrm flipH="1">
            <a:off x="2554223" y="3230166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1820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964488" y="1435474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345527" y="2109511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726566" y="2783548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2107605" y="3457585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5" idx="7"/>
          </p:cNvCxnSpPr>
          <p:nvPr/>
        </p:nvCxnSpPr>
        <p:spPr>
          <a:xfrm flipH="1">
            <a:off x="3792145" y="1882092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3"/>
            <a:endCxn id="6" idx="7"/>
          </p:cNvCxnSpPr>
          <p:nvPr/>
        </p:nvCxnSpPr>
        <p:spPr>
          <a:xfrm flipH="1">
            <a:off x="3173184" y="2556129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7" idx="7"/>
          </p:cNvCxnSpPr>
          <p:nvPr/>
        </p:nvCxnSpPr>
        <p:spPr>
          <a:xfrm flipH="1">
            <a:off x="2554223" y="3230166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4965034" y="1377243"/>
            <a:ext cx="1125181" cy="4190636"/>
            <a:chOff x="6522900" y="1377243"/>
            <a:chExt cx="1125181" cy="4190636"/>
          </a:xfrm>
        </p:grpSpPr>
        <p:sp>
          <p:nvSpPr>
            <p:cNvPr id="25" name="Rectangle 24"/>
            <p:cNvSpPr/>
            <p:nvPr/>
          </p:nvSpPr>
          <p:spPr>
            <a:xfrm>
              <a:off x="6968332" y="1435024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968332" y="1697097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581410" y="137724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1</a:t>
              </a:r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581410" y="164253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968332" y="1951098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-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581410" y="18965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968332" y="2205099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581409" y="215053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/>
                <a:t>4</a:t>
              </a:r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968332" y="2459100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581409" y="24045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968332" y="2713101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-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581409" y="265853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968332" y="2967102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581410" y="291253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mtClean="0"/>
                <a:t>7</a:t>
              </a:r>
              <a:endParaRPr lang="en-US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968332" y="3221103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581409" y="31665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/>
                <a:t>8</a:t>
              </a:r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968332" y="3475104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581410" y="342054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968332" y="3729105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522900" y="367454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968332" y="3983106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522900" y="392854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11</a:t>
              </a:r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968332" y="4237107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522900" y="418254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12</a:t>
              </a:r>
              <a:endParaRPr lang="en-US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968332" y="4491108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522900" y="443654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mtClean="0"/>
                <a:t>13</a:t>
              </a:r>
              <a:endParaRPr lang="en-US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968332" y="4745109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-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522900" y="469054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14	</a:t>
              </a:r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968332" y="4999110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522900" y="494454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15</a:t>
              </a:r>
              <a:endParaRPr lang="en-US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968332" y="5253111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522900" y="519854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16</a:t>
              </a:r>
              <a:endParaRPr lang="en-US" dirty="0"/>
            </a:p>
          </p:txBody>
        </p:sp>
      </p:grpSp>
      <p:sp>
        <p:nvSpPr>
          <p:cNvPr id="60" name="Oval 59"/>
          <p:cNvSpPr/>
          <p:nvPr/>
        </p:nvSpPr>
        <p:spPr>
          <a:xfrm>
            <a:off x="8865053" y="1614418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7861082" y="2288455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7242121" y="2962492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6623160" y="3636529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4" name="Straight Connector 63"/>
          <p:cNvCxnSpPr>
            <a:stCxn id="62" idx="3"/>
            <a:endCxn id="63" idx="7"/>
          </p:cNvCxnSpPr>
          <p:nvPr/>
        </p:nvCxnSpPr>
        <p:spPr>
          <a:xfrm flipH="1">
            <a:off x="8307700" y="2061036"/>
            <a:ext cx="63398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63" idx="3"/>
            <a:endCxn id="64" idx="7"/>
          </p:cNvCxnSpPr>
          <p:nvPr/>
        </p:nvCxnSpPr>
        <p:spPr>
          <a:xfrm flipH="1">
            <a:off x="7688739" y="2735073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64" idx="3"/>
            <a:endCxn id="65" idx="7"/>
          </p:cNvCxnSpPr>
          <p:nvPr/>
        </p:nvCxnSpPr>
        <p:spPr>
          <a:xfrm flipH="1">
            <a:off x="7069778" y="3409110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7861082" y="3636529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8" name="Straight Connector 67"/>
          <p:cNvCxnSpPr>
            <a:stCxn id="64" idx="5"/>
            <a:endCxn id="69" idx="1"/>
          </p:cNvCxnSpPr>
          <p:nvPr/>
        </p:nvCxnSpPr>
        <p:spPr>
          <a:xfrm>
            <a:off x="7688739" y="3409110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8480043" y="2959931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0" name="Straight Connector 69"/>
          <p:cNvCxnSpPr>
            <a:endCxn id="73" idx="1"/>
          </p:cNvCxnSpPr>
          <p:nvPr/>
        </p:nvCxnSpPr>
        <p:spPr>
          <a:xfrm>
            <a:off x="8307700" y="2732512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9876891" y="2288455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2" name="Oval 71"/>
          <p:cNvSpPr/>
          <p:nvPr/>
        </p:nvSpPr>
        <p:spPr>
          <a:xfrm>
            <a:off x="9257930" y="2962492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3" name="Straight Connector 72"/>
          <p:cNvCxnSpPr>
            <a:stCxn id="75" idx="3"/>
            <a:endCxn id="76" idx="7"/>
          </p:cNvCxnSpPr>
          <p:nvPr/>
        </p:nvCxnSpPr>
        <p:spPr>
          <a:xfrm flipH="1">
            <a:off x="9704548" y="2735073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10495852" y="2959931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5" name="Straight Connector 74"/>
          <p:cNvCxnSpPr/>
          <p:nvPr/>
        </p:nvCxnSpPr>
        <p:spPr>
          <a:xfrm>
            <a:off x="10323509" y="2732512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62" idx="5"/>
            <a:endCxn id="75" idx="1"/>
          </p:cNvCxnSpPr>
          <p:nvPr/>
        </p:nvCxnSpPr>
        <p:spPr>
          <a:xfrm>
            <a:off x="9311671" y="2061036"/>
            <a:ext cx="641847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11390017" y="1362267"/>
            <a:ext cx="1066672" cy="2412629"/>
            <a:chOff x="6581409" y="1377243"/>
            <a:chExt cx="1066672" cy="2412629"/>
          </a:xfrm>
        </p:grpSpPr>
        <p:sp>
          <p:nvSpPr>
            <p:cNvPr id="78" name="Rectangle 77"/>
            <p:cNvSpPr/>
            <p:nvPr/>
          </p:nvSpPr>
          <p:spPr>
            <a:xfrm>
              <a:off x="6968332" y="1435024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968332" y="1697097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581410" y="137724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1</a:t>
              </a:r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581410" y="164253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968332" y="1951098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6581410" y="18965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968332" y="2205099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581409" y="215053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/>
                <a:t>4</a:t>
              </a:r>
              <a:endParaRPr lang="en-US" dirty="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968332" y="2459100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581409" y="24045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968332" y="2713101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F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581409" y="265853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968332" y="2967102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581410" y="291253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mtClean="0"/>
                <a:t>7</a:t>
              </a:r>
              <a:endParaRPr lang="en-US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968332" y="3221103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581409" y="316653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/>
                <a:t>8</a:t>
              </a:r>
              <a:endParaRPr lang="en-US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968332" y="3475104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581410" y="342054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850794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349498" y="1435474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345527" y="2109511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726566" y="2783548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107605" y="3457585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5" idx="7"/>
          </p:cNvCxnSpPr>
          <p:nvPr/>
        </p:nvCxnSpPr>
        <p:spPr>
          <a:xfrm flipH="1">
            <a:off x="3792145" y="1882092"/>
            <a:ext cx="63398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3"/>
            <a:endCxn id="6" idx="7"/>
          </p:cNvCxnSpPr>
          <p:nvPr/>
        </p:nvCxnSpPr>
        <p:spPr>
          <a:xfrm flipH="1">
            <a:off x="3173184" y="2556129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7" idx="7"/>
          </p:cNvCxnSpPr>
          <p:nvPr/>
        </p:nvCxnSpPr>
        <p:spPr>
          <a:xfrm flipH="1">
            <a:off x="2554223" y="3230166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345527" y="3457585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>
            <a:stCxn id="6" idx="5"/>
            <a:endCxn id="11" idx="1"/>
          </p:cNvCxnSpPr>
          <p:nvPr/>
        </p:nvCxnSpPr>
        <p:spPr>
          <a:xfrm>
            <a:off x="3173184" y="3230166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964488" y="2780987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endCxn id="15" idx="1"/>
          </p:cNvCxnSpPr>
          <p:nvPr/>
        </p:nvCxnSpPr>
        <p:spPr>
          <a:xfrm>
            <a:off x="3792145" y="2553568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361336" y="2109511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8" name="Oval 17"/>
          <p:cNvSpPr/>
          <p:nvPr/>
        </p:nvSpPr>
        <p:spPr>
          <a:xfrm>
            <a:off x="4742375" y="2783548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>
            <a:stCxn id="17" idx="3"/>
            <a:endCxn id="18" idx="7"/>
          </p:cNvCxnSpPr>
          <p:nvPr/>
        </p:nvCxnSpPr>
        <p:spPr>
          <a:xfrm flipH="1">
            <a:off x="5188993" y="2556129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980297" y="2780987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>
            <a:endCxn id="20" idx="1"/>
          </p:cNvCxnSpPr>
          <p:nvPr/>
        </p:nvCxnSpPr>
        <p:spPr>
          <a:xfrm>
            <a:off x="5807954" y="2553568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4" idx="5"/>
            <a:endCxn id="17" idx="1"/>
          </p:cNvCxnSpPr>
          <p:nvPr/>
        </p:nvCxnSpPr>
        <p:spPr>
          <a:xfrm>
            <a:off x="4796116" y="1882092"/>
            <a:ext cx="641847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3698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030067" y="1435474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928099" y="2109511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785893" y="2783548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166932" y="3457585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5" idx="7"/>
          </p:cNvCxnSpPr>
          <p:nvPr/>
        </p:nvCxnSpPr>
        <p:spPr>
          <a:xfrm flipH="1">
            <a:off x="3374717" y="1882092"/>
            <a:ext cx="1731977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3"/>
            <a:endCxn id="6" idx="7"/>
          </p:cNvCxnSpPr>
          <p:nvPr/>
        </p:nvCxnSpPr>
        <p:spPr>
          <a:xfrm flipH="1">
            <a:off x="2232511" y="2556129"/>
            <a:ext cx="772215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7" idx="7"/>
          </p:cNvCxnSpPr>
          <p:nvPr/>
        </p:nvCxnSpPr>
        <p:spPr>
          <a:xfrm flipH="1">
            <a:off x="1613550" y="3230166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404854" y="3457585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>
            <a:stCxn id="6" idx="5"/>
            <a:endCxn id="11" idx="1"/>
          </p:cNvCxnSpPr>
          <p:nvPr/>
        </p:nvCxnSpPr>
        <p:spPr>
          <a:xfrm>
            <a:off x="2232511" y="3230166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953600" y="2780987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stCxn id="5" idx="5"/>
            <a:endCxn id="15" idx="1"/>
          </p:cNvCxnSpPr>
          <p:nvPr/>
        </p:nvCxnSpPr>
        <p:spPr>
          <a:xfrm>
            <a:off x="3374717" y="2556129"/>
            <a:ext cx="655510" cy="3014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303387" y="2109511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8" name="Oval 17"/>
          <p:cNvSpPr/>
          <p:nvPr/>
        </p:nvSpPr>
        <p:spPr>
          <a:xfrm>
            <a:off x="6238056" y="2783548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>
            <a:stCxn id="17" idx="3"/>
            <a:endCxn id="18" idx="7"/>
          </p:cNvCxnSpPr>
          <p:nvPr/>
        </p:nvCxnSpPr>
        <p:spPr>
          <a:xfrm flipH="1">
            <a:off x="6684674" y="2556129"/>
            <a:ext cx="69534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8362182" y="2780987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>
            <a:stCxn id="17" idx="5"/>
            <a:endCxn id="20" idx="1"/>
          </p:cNvCxnSpPr>
          <p:nvPr/>
        </p:nvCxnSpPr>
        <p:spPr>
          <a:xfrm>
            <a:off x="7750005" y="2556129"/>
            <a:ext cx="688804" cy="3014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4" idx="5"/>
            <a:endCxn id="17" idx="1"/>
          </p:cNvCxnSpPr>
          <p:nvPr/>
        </p:nvCxnSpPr>
        <p:spPr>
          <a:xfrm>
            <a:off x="5476685" y="1882092"/>
            <a:ext cx="1903329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341849" y="3452463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/>
          <p:cNvCxnSpPr>
            <a:endCxn id="28" idx="7"/>
          </p:cNvCxnSpPr>
          <p:nvPr/>
        </p:nvCxnSpPr>
        <p:spPr>
          <a:xfrm flipH="1">
            <a:off x="3788467" y="3225044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4579771" y="3452463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>
            <a:endCxn id="30" idx="1"/>
          </p:cNvCxnSpPr>
          <p:nvPr/>
        </p:nvCxnSpPr>
        <p:spPr>
          <a:xfrm>
            <a:off x="4407428" y="3225044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592052" y="3450751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37" name="Straight Connector 36"/>
          <p:cNvCxnSpPr>
            <a:endCxn id="36" idx="7"/>
          </p:cNvCxnSpPr>
          <p:nvPr/>
        </p:nvCxnSpPr>
        <p:spPr>
          <a:xfrm flipH="1">
            <a:off x="6038670" y="3223332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829974" y="3450751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Connector 38"/>
          <p:cNvCxnSpPr>
            <a:endCxn id="38" idx="1"/>
          </p:cNvCxnSpPr>
          <p:nvPr/>
        </p:nvCxnSpPr>
        <p:spPr>
          <a:xfrm>
            <a:off x="6657631" y="3223332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7766969" y="3445629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/>
          <p:cNvCxnSpPr>
            <a:endCxn id="40" idx="7"/>
          </p:cNvCxnSpPr>
          <p:nvPr/>
        </p:nvCxnSpPr>
        <p:spPr>
          <a:xfrm flipH="1">
            <a:off x="8213587" y="3218210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004891" y="3445629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3" name="Straight Connector 42"/>
          <p:cNvCxnSpPr>
            <a:endCxn id="42" idx="1"/>
          </p:cNvCxnSpPr>
          <p:nvPr/>
        </p:nvCxnSpPr>
        <p:spPr>
          <a:xfrm>
            <a:off x="8832548" y="3218210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9343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5230834" y="1395014"/>
            <a:ext cx="712532" cy="712532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53270" y="2312889"/>
            <a:ext cx="1181912" cy="712532"/>
          </a:xfrm>
          <a:prstGeom prst="rect">
            <a:avLst/>
          </a:prstGeom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left_child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6" idx="3"/>
          </p:cNvCxnSpPr>
          <p:nvPr/>
        </p:nvCxnSpPr>
        <p:spPr>
          <a:xfrm flipH="1">
            <a:off x="4996145" y="2003199"/>
            <a:ext cx="339037" cy="414037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839019" y="2312889"/>
            <a:ext cx="1181912" cy="712532"/>
          </a:xfrm>
          <a:prstGeom prst="rect">
            <a:avLst/>
          </a:prstGeom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right_child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>
            <a:stCxn id="6" idx="5"/>
          </p:cNvCxnSpPr>
          <p:nvPr/>
        </p:nvCxnSpPr>
        <p:spPr>
          <a:xfrm>
            <a:off x="5839019" y="2003199"/>
            <a:ext cx="339037" cy="414037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354148" y="1372339"/>
            <a:ext cx="3612651" cy="747726"/>
            <a:chOff x="2202006" y="1615166"/>
            <a:chExt cx="2039247" cy="262073"/>
          </a:xfrm>
        </p:grpSpPr>
        <p:sp>
          <p:nvSpPr>
            <p:cNvPr id="22" name="Rectangle 21"/>
            <p:cNvSpPr/>
            <p:nvPr/>
          </p:nvSpPr>
          <p:spPr>
            <a:xfrm>
              <a:off x="2881755" y="1615166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data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202006" y="1615166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left_child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61504" y="1615166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right_child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56776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30817" y="313866"/>
            <a:ext cx="4087888" cy="2366989"/>
            <a:chOff x="2107605" y="1435474"/>
            <a:chExt cx="4395937" cy="2545356"/>
          </a:xfrm>
        </p:grpSpPr>
        <p:sp>
          <p:nvSpPr>
            <p:cNvPr id="4" name="Oval 3"/>
            <p:cNvSpPr/>
            <p:nvPr/>
          </p:nvSpPr>
          <p:spPr>
            <a:xfrm>
              <a:off x="4349498" y="1435474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3345527" y="2109511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2726566" y="2783548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2107605" y="3457585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/>
            <p:cNvCxnSpPr>
              <a:stCxn id="4" idx="3"/>
              <a:endCxn id="5" idx="7"/>
            </p:cNvCxnSpPr>
            <p:nvPr/>
          </p:nvCxnSpPr>
          <p:spPr>
            <a:xfrm flipH="1">
              <a:off x="3792145" y="1882092"/>
              <a:ext cx="633980" cy="30404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5" idx="3"/>
              <a:endCxn id="6" idx="7"/>
            </p:cNvCxnSpPr>
            <p:nvPr/>
          </p:nvCxnSpPr>
          <p:spPr>
            <a:xfrm flipH="1">
              <a:off x="3173184" y="2556129"/>
              <a:ext cx="248970" cy="30404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6" idx="3"/>
              <a:endCxn id="7" idx="7"/>
            </p:cNvCxnSpPr>
            <p:nvPr/>
          </p:nvCxnSpPr>
          <p:spPr>
            <a:xfrm flipH="1">
              <a:off x="2554223" y="3230166"/>
              <a:ext cx="248970" cy="30404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3345527" y="3457585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Connector 11"/>
            <p:cNvCxnSpPr>
              <a:stCxn id="6" idx="5"/>
              <a:endCxn id="11" idx="1"/>
            </p:cNvCxnSpPr>
            <p:nvPr/>
          </p:nvCxnSpPr>
          <p:spPr>
            <a:xfrm>
              <a:off x="3173184" y="3230166"/>
              <a:ext cx="248970" cy="30404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964488" y="2780987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Connector 15"/>
            <p:cNvCxnSpPr>
              <a:endCxn id="15" idx="1"/>
            </p:cNvCxnSpPr>
            <p:nvPr/>
          </p:nvCxnSpPr>
          <p:spPr>
            <a:xfrm>
              <a:off x="3792145" y="2553568"/>
              <a:ext cx="248970" cy="30404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5361336" y="2109511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4742375" y="2783548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Connector 18"/>
            <p:cNvCxnSpPr>
              <a:stCxn id="17" idx="3"/>
              <a:endCxn id="18" idx="7"/>
            </p:cNvCxnSpPr>
            <p:nvPr/>
          </p:nvCxnSpPr>
          <p:spPr>
            <a:xfrm flipH="1">
              <a:off x="5188993" y="2556129"/>
              <a:ext cx="248970" cy="30404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5980297" y="2780987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Connector 20"/>
            <p:cNvCxnSpPr>
              <a:endCxn id="20" idx="1"/>
            </p:cNvCxnSpPr>
            <p:nvPr/>
          </p:nvCxnSpPr>
          <p:spPr>
            <a:xfrm>
              <a:off x="5807954" y="2553568"/>
              <a:ext cx="248970" cy="30404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4" idx="5"/>
              <a:endCxn id="17" idx="1"/>
            </p:cNvCxnSpPr>
            <p:nvPr/>
          </p:nvCxnSpPr>
          <p:spPr>
            <a:xfrm>
              <a:off x="4796116" y="1882092"/>
              <a:ext cx="641847" cy="30404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2686864" y="1808381"/>
            <a:ext cx="6673827" cy="3226318"/>
            <a:chOff x="-46975" y="1583949"/>
            <a:chExt cx="11823091" cy="3226318"/>
          </a:xfrm>
        </p:grpSpPr>
        <p:grpSp>
          <p:nvGrpSpPr>
            <p:cNvPr id="22" name="Group 21"/>
            <p:cNvGrpSpPr/>
            <p:nvPr/>
          </p:nvGrpSpPr>
          <p:grpSpPr>
            <a:xfrm>
              <a:off x="5540683" y="1583949"/>
              <a:ext cx="2039247" cy="464278"/>
              <a:chOff x="2202006" y="1615166"/>
              <a:chExt cx="2039247" cy="262073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2881755" y="1615166"/>
                <a:ext cx="679749" cy="26207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202006" y="1615166"/>
                <a:ext cx="679749" cy="26207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3561504" y="1615166"/>
                <a:ext cx="679749" cy="26207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2791144" y="2414723"/>
              <a:ext cx="2039247" cy="464278"/>
              <a:chOff x="2202006" y="1615166"/>
              <a:chExt cx="2039247" cy="262073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2881755" y="1615166"/>
                <a:ext cx="679749" cy="26207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B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202006" y="1615166"/>
                <a:ext cx="679749" cy="26207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561504" y="1615166"/>
                <a:ext cx="679749" cy="26207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-46975" y="4345989"/>
              <a:ext cx="2039247" cy="464278"/>
              <a:chOff x="2202006" y="1615166"/>
              <a:chExt cx="2039247" cy="262073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2881755" y="1615166"/>
                <a:ext cx="679749" cy="26207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H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202006" y="1615166"/>
                <a:ext cx="679749" cy="26207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NULL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561504" y="1615166"/>
                <a:ext cx="679749" cy="26207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NULL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8329213" y="2425570"/>
              <a:ext cx="2039247" cy="464278"/>
              <a:chOff x="2202006" y="1615166"/>
              <a:chExt cx="2039247" cy="262073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2881755" y="1615166"/>
                <a:ext cx="679749" cy="26207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202006" y="1615166"/>
                <a:ext cx="679749" cy="26207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3561504" y="1615166"/>
                <a:ext cx="679749" cy="26207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2821687" y="4345989"/>
              <a:ext cx="2039247" cy="464278"/>
              <a:chOff x="2202006" y="1615166"/>
              <a:chExt cx="2039247" cy="262073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2881755" y="1615166"/>
                <a:ext cx="679749" cy="26207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2202006" y="1615166"/>
                <a:ext cx="679749" cy="26207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NULL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3561504" y="1615166"/>
                <a:ext cx="679749" cy="26207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NULL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9736869" y="3365927"/>
              <a:ext cx="2039247" cy="464278"/>
              <a:chOff x="2202006" y="1615166"/>
              <a:chExt cx="2039247" cy="262073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2881755" y="1615166"/>
                <a:ext cx="679749" cy="26207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G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202006" y="1615166"/>
                <a:ext cx="679749" cy="26207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NULL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3561504" y="1615166"/>
                <a:ext cx="679749" cy="26207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NULL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1416433" y="3367997"/>
              <a:ext cx="2039247" cy="464278"/>
              <a:chOff x="2202006" y="1615166"/>
              <a:chExt cx="2039247" cy="262073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2881755" y="1615166"/>
                <a:ext cx="679749" cy="26207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D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202006" y="1615166"/>
                <a:ext cx="679749" cy="26207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561504" y="1615166"/>
                <a:ext cx="679749" cy="26207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4181185" y="3367997"/>
              <a:ext cx="2039247" cy="464278"/>
              <a:chOff x="2202006" y="1615166"/>
              <a:chExt cx="2039247" cy="262073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2881755" y="1615166"/>
                <a:ext cx="679749" cy="26207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2202006" y="1615166"/>
                <a:ext cx="679749" cy="26207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NULL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3561504" y="1615166"/>
                <a:ext cx="679749" cy="26207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NULL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7017873" y="3365927"/>
              <a:ext cx="2039247" cy="464278"/>
              <a:chOff x="2202006" y="1615166"/>
              <a:chExt cx="2039247" cy="262073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2881755" y="1615166"/>
                <a:ext cx="679749" cy="26207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F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2202006" y="1615166"/>
                <a:ext cx="679749" cy="26207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NULL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3561504" y="1615166"/>
                <a:ext cx="679749" cy="26207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NULL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3" name="Straight Connector 62"/>
            <p:cNvCxnSpPr>
              <a:endCxn id="28" idx="0"/>
            </p:cNvCxnSpPr>
            <p:nvPr/>
          </p:nvCxnSpPr>
          <p:spPr>
            <a:xfrm flipH="1">
              <a:off x="3810768" y="1837133"/>
              <a:ext cx="2049705" cy="577590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7234826" y="1816088"/>
              <a:ext cx="2049705" cy="577590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endCxn id="52" idx="0"/>
            </p:cNvCxnSpPr>
            <p:nvPr/>
          </p:nvCxnSpPr>
          <p:spPr>
            <a:xfrm flipH="1">
              <a:off x="2436057" y="2682001"/>
              <a:ext cx="664418" cy="685996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endCxn id="56" idx="0"/>
            </p:cNvCxnSpPr>
            <p:nvPr/>
          </p:nvCxnSpPr>
          <p:spPr>
            <a:xfrm>
              <a:off x="4490516" y="2682001"/>
              <a:ext cx="710293" cy="685996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7927673" y="2683314"/>
              <a:ext cx="664418" cy="685996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10053866" y="2655621"/>
              <a:ext cx="638559" cy="713689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1032707" y="3635275"/>
              <a:ext cx="664418" cy="685996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3087166" y="3635275"/>
              <a:ext cx="710293" cy="685996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77646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964488" y="1435474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345527" y="2109511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726566" y="2783548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2107605" y="3457585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5" idx="7"/>
          </p:cNvCxnSpPr>
          <p:nvPr/>
        </p:nvCxnSpPr>
        <p:spPr>
          <a:xfrm flipH="1">
            <a:off x="3792145" y="1882092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3"/>
            <a:endCxn id="6" idx="7"/>
          </p:cNvCxnSpPr>
          <p:nvPr/>
        </p:nvCxnSpPr>
        <p:spPr>
          <a:xfrm flipH="1">
            <a:off x="3173184" y="2556129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7" idx="7"/>
          </p:cNvCxnSpPr>
          <p:nvPr/>
        </p:nvCxnSpPr>
        <p:spPr>
          <a:xfrm flipH="1">
            <a:off x="2554223" y="3230166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7641820" y="1522745"/>
            <a:ext cx="1151102" cy="464278"/>
            <a:chOff x="2202006" y="1615166"/>
            <a:chExt cx="2039247" cy="262073"/>
          </a:xfrm>
        </p:grpSpPr>
        <p:sp>
          <p:nvSpPr>
            <p:cNvPr id="53" name="Rectangle 52"/>
            <p:cNvSpPr/>
            <p:nvPr/>
          </p:nvSpPr>
          <p:spPr>
            <a:xfrm>
              <a:off x="2881755" y="1615166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202006" y="1615166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561504" y="1615166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NULL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590457" y="2353519"/>
            <a:ext cx="1151102" cy="464278"/>
            <a:chOff x="2202006" y="1615166"/>
            <a:chExt cx="2039247" cy="262073"/>
          </a:xfrm>
        </p:grpSpPr>
        <p:sp>
          <p:nvSpPr>
            <p:cNvPr id="50" name="Rectangle 49"/>
            <p:cNvSpPr/>
            <p:nvPr/>
          </p:nvSpPr>
          <p:spPr>
            <a:xfrm>
              <a:off x="2881755" y="1615166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202006" y="1615166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561504" y="1615166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NULL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487733" y="4284785"/>
            <a:ext cx="1151102" cy="464278"/>
            <a:chOff x="2202006" y="1615166"/>
            <a:chExt cx="2039247" cy="262073"/>
          </a:xfrm>
        </p:grpSpPr>
        <p:sp>
          <p:nvSpPr>
            <p:cNvPr id="47" name="Rectangle 46"/>
            <p:cNvSpPr/>
            <p:nvPr/>
          </p:nvSpPr>
          <p:spPr>
            <a:xfrm>
              <a:off x="2881755" y="1615166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202006" y="1615166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NULL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561504" y="1615166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NULL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539095" y="3306793"/>
            <a:ext cx="1151102" cy="464278"/>
            <a:chOff x="2202006" y="1615166"/>
            <a:chExt cx="2039247" cy="262073"/>
          </a:xfrm>
        </p:grpSpPr>
        <p:sp>
          <p:nvSpPr>
            <p:cNvPr id="35" name="Rectangle 34"/>
            <p:cNvSpPr/>
            <p:nvPr/>
          </p:nvSpPr>
          <p:spPr>
            <a:xfrm>
              <a:off x="2881755" y="1615166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202006" y="1615166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561504" y="1615166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NULL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Straight Connector 20"/>
          <p:cNvCxnSpPr>
            <a:endCxn id="50" idx="0"/>
          </p:cNvCxnSpPr>
          <p:nvPr/>
        </p:nvCxnSpPr>
        <p:spPr>
          <a:xfrm flipH="1">
            <a:off x="7166009" y="1775929"/>
            <a:ext cx="656326" cy="577590"/>
          </a:xfrm>
          <a:prstGeom prst="line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35" idx="0"/>
          </p:cNvCxnSpPr>
          <p:nvPr/>
        </p:nvCxnSpPr>
        <p:spPr>
          <a:xfrm flipH="1">
            <a:off x="6114647" y="2574539"/>
            <a:ext cx="663336" cy="732254"/>
          </a:xfrm>
          <a:prstGeom prst="line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47" idx="0"/>
          </p:cNvCxnSpPr>
          <p:nvPr/>
        </p:nvCxnSpPr>
        <p:spPr>
          <a:xfrm flipH="1">
            <a:off x="5063285" y="3557159"/>
            <a:ext cx="661402" cy="727626"/>
          </a:xfrm>
          <a:prstGeom prst="line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5318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5230834" y="1395014"/>
            <a:ext cx="712532" cy="712532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53270" y="2312889"/>
            <a:ext cx="1181912" cy="712532"/>
          </a:xfrm>
          <a:prstGeom prst="rect">
            <a:avLst/>
          </a:prstGeom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left_child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6" idx="3"/>
          </p:cNvCxnSpPr>
          <p:nvPr/>
        </p:nvCxnSpPr>
        <p:spPr>
          <a:xfrm flipH="1">
            <a:off x="4996145" y="2003199"/>
            <a:ext cx="339037" cy="414037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839019" y="2312889"/>
            <a:ext cx="1181912" cy="712532"/>
          </a:xfrm>
          <a:prstGeom prst="rect">
            <a:avLst/>
          </a:prstGeom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right_child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>
            <a:stCxn id="6" idx="5"/>
          </p:cNvCxnSpPr>
          <p:nvPr/>
        </p:nvCxnSpPr>
        <p:spPr>
          <a:xfrm>
            <a:off x="5839019" y="2003199"/>
            <a:ext cx="339037" cy="414037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354146" y="624611"/>
            <a:ext cx="3612653" cy="1495451"/>
            <a:chOff x="2202005" y="1353093"/>
            <a:chExt cx="2039248" cy="524146"/>
          </a:xfrm>
        </p:grpSpPr>
        <p:sp>
          <p:nvSpPr>
            <p:cNvPr id="22" name="Rectangle 21"/>
            <p:cNvSpPr/>
            <p:nvPr/>
          </p:nvSpPr>
          <p:spPr>
            <a:xfrm>
              <a:off x="2881755" y="1615166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data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202006" y="1615166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left_child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61504" y="1615166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right_child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202005" y="1353093"/>
              <a:ext cx="2039248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parent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Straight Connector 14"/>
          <p:cNvCxnSpPr>
            <a:stCxn id="6" idx="0"/>
          </p:cNvCxnSpPr>
          <p:nvPr/>
        </p:nvCxnSpPr>
        <p:spPr>
          <a:xfrm flipV="1">
            <a:off x="5587100" y="871870"/>
            <a:ext cx="0" cy="523144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004415" y="140303"/>
            <a:ext cx="1181912" cy="712532"/>
          </a:xfrm>
          <a:prstGeom prst="rect">
            <a:avLst/>
          </a:prstGeom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parent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40617" y="3941236"/>
            <a:ext cx="3612653" cy="824728"/>
            <a:chOff x="2202006" y="1615166"/>
            <a:chExt cx="2039247" cy="262073"/>
          </a:xfrm>
        </p:grpSpPr>
        <p:sp>
          <p:nvSpPr>
            <p:cNvPr id="18" name="Rectangle 17"/>
            <p:cNvSpPr/>
            <p:nvPr/>
          </p:nvSpPr>
          <p:spPr>
            <a:xfrm>
              <a:off x="2881755" y="1615166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data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202006" y="1615166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NULL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561504" y="1615166"/>
              <a:ext cx="679749" cy="2620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NULL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06843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947829" y="-72371"/>
            <a:ext cx="3712628" cy="3035450"/>
            <a:chOff x="2696249" y="2495620"/>
            <a:chExt cx="2630509" cy="2150708"/>
          </a:xfrm>
        </p:grpSpPr>
        <p:sp>
          <p:nvSpPr>
            <p:cNvPr id="29" name="Oval 28"/>
            <p:cNvSpPr/>
            <p:nvPr/>
          </p:nvSpPr>
          <p:spPr>
            <a:xfrm>
              <a:off x="3408191" y="3304271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4105852" y="3304271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31" name="Oval 30"/>
            <p:cNvSpPr/>
            <p:nvPr/>
          </p:nvSpPr>
          <p:spPr>
            <a:xfrm>
              <a:off x="4803513" y="3304271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34" name="Oval 33"/>
            <p:cNvSpPr/>
            <p:nvPr/>
          </p:nvSpPr>
          <p:spPr>
            <a:xfrm>
              <a:off x="4105852" y="2495620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Straight Connector 43"/>
            <p:cNvCxnSpPr/>
            <p:nvPr/>
          </p:nvCxnSpPr>
          <p:spPr>
            <a:xfrm flipH="1">
              <a:off x="3669814" y="2942237"/>
              <a:ext cx="512666" cy="36203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552470" y="2942237"/>
              <a:ext cx="512666" cy="36203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4367475" y="3018865"/>
              <a:ext cx="0" cy="2854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2696249" y="4123083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49" name="Oval 48"/>
            <p:cNvSpPr/>
            <p:nvPr/>
          </p:nvSpPr>
          <p:spPr>
            <a:xfrm>
              <a:off x="3393910" y="4123083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50" name="Oval 49"/>
            <p:cNvSpPr/>
            <p:nvPr/>
          </p:nvSpPr>
          <p:spPr>
            <a:xfrm>
              <a:off x="4091571" y="4123083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1" name="Straight Connector 50"/>
            <p:cNvCxnSpPr/>
            <p:nvPr/>
          </p:nvCxnSpPr>
          <p:spPr>
            <a:xfrm flipH="1">
              <a:off x="2957872" y="3761049"/>
              <a:ext cx="512666" cy="36203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3840528" y="3761049"/>
              <a:ext cx="512666" cy="36203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3655533" y="3837677"/>
              <a:ext cx="0" cy="2854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3746700" y="3365893"/>
            <a:ext cx="3712628" cy="3035448"/>
            <a:chOff x="2696249" y="2495621"/>
            <a:chExt cx="2630509" cy="2150707"/>
          </a:xfrm>
        </p:grpSpPr>
        <p:sp>
          <p:nvSpPr>
            <p:cNvPr id="59" name="Oval 58"/>
            <p:cNvSpPr/>
            <p:nvPr/>
          </p:nvSpPr>
          <p:spPr>
            <a:xfrm>
              <a:off x="3408191" y="3304271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4105852" y="3304271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61" name="Oval 60"/>
            <p:cNvSpPr/>
            <p:nvPr/>
          </p:nvSpPr>
          <p:spPr>
            <a:xfrm>
              <a:off x="4803513" y="3304271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62" name="Oval 61"/>
            <p:cNvSpPr/>
            <p:nvPr/>
          </p:nvSpPr>
          <p:spPr>
            <a:xfrm>
              <a:off x="4105852" y="2495621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Straight Connector 62"/>
            <p:cNvCxnSpPr/>
            <p:nvPr/>
          </p:nvCxnSpPr>
          <p:spPr>
            <a:xfrm flipH="1">
              <a:off x="3669814" y="2942237"/>
              <a:ext cx="512666" cy="36203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60" idx="6"/>
              <a:endCxn id="61" idx="2"/>
            </p:cNvCxnSpPr>
            <p:nvPr/>
          </p:nvCxnSpPr>
          <p:spPr>
            <a:xfrm>
              <a:off x="4629097" y="3565894"/>
              <a:ext cx="17441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9" idx="6"/>
              <a:endCxn id="60" idx="2"/>
            </p:cNvCxnSpPr>
            <p:nvPr/>
          </p:nvCxnSpPr>
          <p:spPr>
            <a:xfrm>
              <a:off x="3931436" y="3565894"/>
              <a:ext cx="17441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/>
            <p:nvPr/>
          </p:nvSpPr>
          <p:spPr>
            <a:xfrm>
              <a:off x="2696249" y="4123083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67" name="Oval 66"/>
            <p:cNvSpPr/>
            <p:nvPr/>
          </p:nvSpPr>
          <p:spPr>
            <a:xfrm>
              <a:off x="3393910" y="4123083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68" name="Oval 67"/>
            <p:cNvSpPr/>
            <p:nvPr/>
          </p:nvSpPr>
          <p:spPr>
            <a:xfrm>
              <a:off x="4091571" y="4123083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9" name="Straight Connector 68"/>
            <p:cNvCxnSpPr>
              <a:stCxn id="59" idx="3"/>
            </p:cNvCxnSpPr>
            <p:nvPr/>
          </p:nvCxnSpPr>
          <p:spPr>
            <a:xfrm flipH="1">
              <a:off x="2957873" y="3750888"/>
              <a:ext cx="526945" cy="37219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7" idx="6"/>
              <a:endCxn id="68" idx="2"/>
            </p:cNvCxnSpPr>
            <p:nvPr/>
          </p:nvCxnSpPr>
          <p:spPr>
            <a:xfrm>
              <a:off x="3917156" y="4384706"/>
              <a:ext cx="17441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66" idx="6"/>
              <a:endCxn id="67" idx="2"/>
            </p:cNvCxnSpPr>
            <p:nvPr/>
          </p:nvCxnSpPr>
          <p:spPr>
            <a:xfrm>
              <a:off x="3219494" y="4384706"/>
              <a:ext cx="17441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1491214" y="169501"/>
            <a:ext cx="569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tree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323487" y="3474044"/>
            <a:ext cx="12774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left child</a:t>
            </a:r>
          </a:p>
          <a:p>
            <a:r>
              <a:rPr lang="en-US" dirty="0" smtClean="0"/>
              <a:t>right sibling</a:t>
            </a:r>
          </a:p>
          <a:p>
            <a:r>
              <a:rPr lang="en-US" dirty="0" smtClean="0"/>
              <a:t>tree</a:t>
            </a:r>
          </a:p>
        </p:txBody>
      </p:sp>
      <p:sp>
        <p:nvSpPr>
          <p:cNvPr id="84" name="Oval 83"/>
          <p:cNvSpPr/>
          <p:nvPr/>
        </p:nvSpPr>
        <p:spPr>
          <a:xfrm>
            <a:off x="8772530" y="1579902"/>
            <a:ext cx="738494" cy="738493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Oval 84"/>
          <p:cNvSpPr/>
          <p:nvPr/>
        </p:nvSpPr>
        <p:spPr>
          <a:xfrm>
            <a:off x="9757190" y="2765769"/>
            <a:ext cx="738494" cy="738493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86" name="Oval 85"/>
          <p:cNvSpPr/>
          <p:nvPr/>
        </p:nvSpPr>
        <p:spPr>
          <a:xfrm>
            <a:off x="10741848" y="4023079"/>
            <a:ext cx="738494" cy="738493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7" name="Oval 86"/>
          <p:cNvSpPr/>
          <p:nvPr/>
        </p:nvSpPr>
        <p:spPr>
          <a:xfrm>
            <a:off x="9757190" y="438596"/>
            <a:ext cx="738494" cy="738493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 flipH="1">
            <a:off x="9141778" y="1068937"/>
            <a:ext cx="723563" cy="51096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85" idx="5"/>
            <a:endCxn id="86" idx="1"/>
          </p:cNvCxnSpPr>
          <p:nvPr/>
        </p:nvCxnSpPr>
        <p:spPr>
          <a:xfrm>
            <a:off x="10387534" y="3396112"/>
            <a:ext cx="462464" cy="7351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84" idx="5"/>
            <a:endCxn id="85" idx="1"/>
          </p:cNvCxnSpPr>
          <p:nvPr/>
        </p:nvCxnSpPr>
        <p:spPr>
          <a:xfrm>
            <a:off x="9402874" y="2210245"/>
            <a:ext cx="462466" cy="663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7767715" y="2735551"/>
            <a:ext cx="738494" cy="738493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2" name="Oval 91"/>
          <p:cNvSpPr/>
          <p:nvPr/>
        </p:nvSpPr>
        <p:spPr>
          <a:xfrm>
            <a:off x="8752375" y="3921418"/>
            <a:ext cx="738494" cy="738493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93" name="Oval 92"/>
          <p:cNvSpPr/>
          <p:nvPr/>
        </p:nvSpPr>
        <p:spPr>
          <a:xfrm>
            <a:off x="9737034" y="5178728"/>
            <a:ext cx="738494" cy="738493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4" name="Straight Connector 93"/>
          <p:cNvCxnSpPr>
            <a:stCxn id="84" idx="3"/>
          </p:cNvCxnSpPr>
          <p:nvPr/>
        </p:nvCxnSpPr>
        <p:spPr>
          <a:xfrm flipH="1">
            <a:off x="8136965" y="2210245"/>
            <a:ext cx="743716" cy="5253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92" idx="5"/>
            <a:endCxn id="93" idx="1"/>
          </p:cNvCxnSpPr>
          <p:nvPr/>
        </p:nvCxnSpPr>
        <p:spPr>
          <a:xfrm>
            <a:off x="9382719" y="4551761"/>
            <a:ext cx="462465" cy="7351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91" idx="5"/>
            <a:endCxn id="92" idx="1"/>
          </p:cNvCxnSpPr>
          <p:nvPr/>
        </p:nvCxnSpPr>
        <p:spPr>
          <a:xfrm>
            <a:off x="8398059" y="3365894"/>
            <a:ext cx="462466" cy="663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8344502" y="546747"/>
            <a:ext cx="121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binary tree</a:t>
            </a:r>
          </a:p>
        </p:txBody>
      </p:sp>
      <p:sp>
        <p:nvSpPr>
          <p:cNvPr id="109" name="Right Arrow 108"/>
          <p:cNvSpPr/>
          <p:nvPr/>
        </p:nvSpPr>
        <p:spPr>
          <a:xfrm rot="3600000">
            <a:off x="4134678" y="2584174"/>
            <a:ext cx="655983" cy="516835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ight Arrow 109"/>
          <p:cNvSpPr/>
          <p:nvPr/>
        </p:nvSpPr>
        <p:spPr>
          <a:xfrm rot="18900000">
            <a:off x="7233742" y="3660498"/>
            <a:ext cx="655983" cy="516835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6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568034" y="374073"/>
            <a:ext cx="8617530" cy="571729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20436" y="5043055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K</a:t>
            </a:r>
          </a:p>
        </p:txBody>
      </p:sp>
      <p:sp>
        <p:nvSpPr>
          <p:cNvPr id="5" name="Oval 4"/>
          <p:cNvSpPr/>
          <p:nvPr/>
        </p:nvSpPr>
        <p:spPr>
          <a:xfrm>
            <a:off x="1939636" y="5043055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L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946072" y="5043055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288472" y="3629892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507672" y="3629892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F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726872" y="3629892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G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514108" y="3629892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H</a:t>
            </a:r>
          </a:p>
        </p:txBody>
      </p:sp>
      <p:sp>
        <p:nvSpPr>
          <p:cNvPr id="17" name="Oval 16"/>
          <p:cNvSpPr/>
          <p:nvPr/>
        </p:nvSpPr>
        <p:spPr>
          <a:xfrm>
            <a:off x="6733308" y="3629892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952508" y="3629892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J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856508" y="2216729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B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4294908" y="2216729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733308" y="2216729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D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4306445" y="803566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A</a:t>
            </a:r>
            <a:endParaRPr lang="en-US"/>
          </a:p>
        </p:txBody>
      </p:sp>
      <p:cxnSp>
        <p:nvCxnSpPr>
          <p:cNvPr id="45" name="Straight Connector 44"/>
          <p:cNvCxnSpPr>
            <a:stCxn id="30" idx="4"/>
            <a:endCxn id="22" idx="0"/>
          </p:cNvCxnSpPr>
          <p:nvPr/>
        </p:nvCxnSpPr>
        <p:spPr>
          <a:xfrm flipH="1">
            <a:off x="4752108" y="1717966"/>
            <a:ext cx="11537" cy="498763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0" idx="5"/>
            <a:endCxn id="24" idx="1"/>
          </p:cNvCxnSpPr>
          <p:nvPr/>
        </p:nvCxnSpPr>
        <p:spPr>
          <a:xfrm>
            <a:off x="5086934" y="1584055"/>
            <a:ext cx="1780285" cy="76658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0" idx="3"/>
            <a:endCxn id="20" idx="7"/>
          </p:cNvCxnSpPr>
          <p:nvPr/>
        </p:nvCxnSpPr>
        <p:spPr>
          <a:xfrm flipH="1">
            <a:off x="2636997" y="1584055"/>
            <a:ext cx="1803359" cy="76658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0" idx="3"/>
            <a:endCxn id="12" idx="0"/>
          </p:cNvCxnSpPr>
          <p:nvPr/>
        </p:nvCxnSpPr>
        <p:spPr>
          <a:xfrm flipH="1">
            <a:off x="1745672" y="2997218"/>
            <a:ext cx="244747" cy="63267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20" idx="5"/>
            <a:endCxn id="13" idx="0"/>
          </p:cNvCxnSpPr>
          <p:nvPr/>
        </p:nvCxnSpPr>
        <p:spPr>
          <a:xfrm>
            <a:off x="2636997" y="2997218"/>
            <a:ext cx="327875" cy="63267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2" idx="3"/>
            <a:endCxn id="4" idx="0"/>
          </p:cNvCxnSpPr>
          <p:nvPr/>
        </p:nvCxnSpPr>
        <p:spPr>
          <a:xfrm flipH="1">
            <a:off x="1177636" y="4410381"/>
            <a:ext cx="244747" cy="63267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2" idx="5"/>
            <a:endCxn id="5" idx="0"/>
          </p:cNvCxnSpPr>
          <p:nvPr/>
        </p:nvCxnSpPr>
        <p:spPr>
          <a:xfrm>
            <a:off x="2068961" y="4410381"/>
            <a:ext cx="327875" cy="63267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22" idx="3"/>
            <a:endCxn id="14" idx="0"/>
          </p:cNvCxnSpPr>
          <p:nvPr/>
        </p:nvCxnSpPr>
        <p:spPr>
          <a:xfrm flipH="1">
            <a:off x="4184072" y="2997218"/>
            <a:ext cx="244747" cy="63267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24" idx="3"/>
            <a:endCxn id="16" idx="0"/>
          </p:cNvCxnSpPr>
          <p:nvPr/>
        </p:nvCxnSpPr>
        <p:spPr>
          <a:xfrm flipH="1">
            <a:off x="5971308" y="2997218"/>
            <a:ext cx="895911" cy="63267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4" idx="5"/>
            <a:endCxn id="18" idx="0"/>
          </p:cNvCxnSpPr>
          <p:nvPr/>
        </p:nvCxnSpPr>
        <p:spPr>
          <a:xfrm>
            <a:off x="7513797" y="2997218"/>
            <a:ext cx="895911" cy="63267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24" idx="4"/>
            <a:endCxn id="17" idx="0"/>
          </p:cNvCxnSpPr>
          <p:nvPr/>
        </p:nvCxnSpPr>
        <p:spPr>
          <a:xfrm>
            <a:off x="7190508" y="3131129"/>
            <a:ext cx="0" cy="498763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16" idx="3"/>
            <a:endCxn id="8" idx="0"/>
          </p:cNvCxnSpPr>
          <p:nvPr/>
        </p:nvCxnSpPr>
        <p:spPr>
          <a:xfrm flipH="1">
            <a:off x="5403272" y="4410381"/>
            <a:ext cx="244747" cy="63267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930844" y="811454"/>
            <a:ext cx="8024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root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270127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Oval 90"/>
          <p:cNvSpPr/>
          <p:nvPr/>
        </p:nvSpPr>
        <p:spPr>
          <a:xfrm>
            <a:off x="3931782" y="3952562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2" name="Oval 91"/>
          <p:cNvSpPr/>
          <p:nvPr/>
        </p:nvSpPr>
        <p:spPr>
          <a:xfrm>
            <a:off x="3501503" y="4624038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\0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3" name="Straight Connector 92"/>
          <p:cNvCxnSpPr>
            <a:stCxn id="91" idx="3"/>
            <a:endCxn id="92" idx="0"/>
          </p:cNvCxnSpPr>
          <p:nvPr/>
        </p:nvCxnSpPr>
        <p:spPr>
          <a:xfrm flipH="1">
            <a:off x="3763126" y="4399180"/>
            <a:ext cx="245283" cy="22485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4362061" y="4624038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\0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5" name="Straight Connector 94"/>
          <p:cNvCxnSpPr>
            <a:stCxn id="91" idx="5"/>
            <a:endCxn id="94" idx="0"/>
          </p:cNvCxnSpPr>
          <p:nvPr/>
        </p:nvCxnSpPr>
        <p:spPr>
          <a:xfrm>
            <a:off x="4378400" y="4399180"/>
            <a:ext cx="245284" cy="22485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5394067" y="3952562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08" name="Oval 107"/>
          <p:cNvSpPr/>
          <p:nvPr/>
        </p:nvSpPr>
        <p:spPr>
          <a:xfrm>
            <a:off x="4963788" y="4624038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\0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9" name="Straight Connector 108"/>
          <p:cNvCxnSpPr>
            <a:stCxn id="107" idx="3"/>
            <a:endCxn id="108" idx="0"/>
          </p:cNvCxnSpPr>
          <p:nvPr/>
        </p:nvCxnSpPr>
        <p:spPr>
          <a:xfrm flipH="1">
            <a:off x="5225411" y="4399180"/>
            <a:ext cx="245283" cy="22485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5824346" y="4624038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\0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1" name="Straight Connector 110"/>
          <p:cNvCxnSpPr>
            <a:stCxn id="107" idx="5"/>
            <a:endCxn id="110" idx="0"/>
          </p:cNvCxnSpPr>
          <p:nvPr/>
        </p:nvCxnSpPr>
        <p:spPr>
          <a:xfrm>
            <a:off x="5840685" y="4399180"/>
            <a:ext cx="245284" cy="22485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4662925" y="3352690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/</a:t>
            </a:r>
          </a:p>
        </p:txBody>
      </p:sp>
      <p:cxnSp>
        <p:nvCxnSpPr>
          <p:cNvPr id="113" name="Straight Connector 112"/>
          <p:cNvCxnSpPr>
            <a:stCxn id="112" idx="3"/>
            <a:endCxn id="91" idx="7"/>
          </p:cNvCxnSpPr>
          <p:nvPr/>
        </p:nvCxnSpPr>
        <p:spPr>
          <a:xfrm flipH="1">
            <a:off x="4378400" y="3799308"/>
            <a:ext cx="361152" cy="2298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12" idx="5"/>
            <a:endCxn id="107" idx="1"/>
          </p:cNvCxnSpPr>
          <p:nvPr/>
        </p:nvCxnSpPr>
        <p:spPr>
          <a:xfrm>
            <a:off x="5109543" y="3799308"/>
            <a:ext cx="361151" cy="2298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/>
          <p:cNvSpPr/>
          <p:nvPr/>
        </p:nvSpPr>
        <p:spPr>
          <a:xfrm>
            <a:off x="6193111" y="3952562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\0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7103851" y="3952562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\0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6633965" y="3352690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20" name="Straight Connector 119"/>
          <p:cNvCxnSpPr>
            <a:stCxn id="119" idx="3"/>
            <a:endCxn id="117" idx="7"/>
          </p:cNvCxnSpPr>
          <p:nvPr/>
        </p:nvCxnSpPr>
        <p:spPr>
          <a:xfrm flipH="1">
            <a:off x="6639729" y="3799308"/>
            <a:ext cx="70863" cy="2298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19" idx="5"/>
            <a:endCxn id="118" idx="1"/>
          </p:cNvCxnSpPr>
          <p:nvPr/>
        </p:nvCxnSpPr>
        <p:spPr>
          <a:xfrm>
            <a:off x="7080583" y="3799308"/>
            <a:ext cx="99895" cy="2298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/>
          <p:cNvSpPr/>
          <p:nvPr/>
        </p:nvSpPr>
        <p:spPr>
          <a:xfrm>
            <a:off x="5750044" y="2750102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*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3" name="Straight Connector 122"/>
          <p:cNvCxnSpPr>
            <a:stCxn id="122" idx="2"/>
            <a:endCxn id="112" idx="7"/>
          </p:cNvCxnSpPr>
          <p:nvPr/>
        </p:nvCxnSpPr>
        <p:spPr>
          <a:xfrm flipH="1">
            <a:off x="5109543" y="3011725"/>
            <a:ext cx="640501" cy="4175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122" idx="6"/>
            <a:endCxn id="119" idx="1"/>
          </p:cNvCxnSpPr>
          <p:nvPr/>
        </p:nvCxnSpPr>
        <p:spPr>
          <a:xfrm>
            <a:off x="6273289" y="3011725"/>
            <a:ext cx="437303" cy="4175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/>
          <p:cNvSpPr/>
          <p:nvPr/>
        </p:nvSpPr>
        <p:spPr>
          <a:xfrm>
            <a:off x="7373754" y="3327215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\0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0" name="Oval 129"/>
          <p:cNvSpPr/>
          <p:nvPr/>
        </p:nvSpPr>
        <p:spPr>
          <a:xfrm>
            <a:off x="8371580" y="3327215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\0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1" name="Oval 130"/>
          <p:cNvSpPr/>
          <p:nvPr/>
        </p:nvSpPr>
        <p:spPr>
          <a:xfrm>
            <a:off x="7843637" y="2727343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2" name="Straight Connector 131"/>
          <p:cNvCxnSpPr>
            <a:stCxn id="131" idx="3"/>
            <a:endCxn id="129" idx="7"/>
          </p:cNvCxnSpPr>
          <p:nvPr/>
        </p:nvCxnSpPr>
        <p:spPr>
          <a:xfrm flipH="1">
            <a:off x="7820372" y="3173961"/>
            <a:ext cx="99892" cy="2298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131" idx="5"/>
            <a:endCxn id="130" idx="1"/>
          </p:cNvCxnSpPr>
          <p:nvPr/>
        </p:nvCxnSpPr>
        <p:spPr>
          <a:xfrm>
            <a:off x="8290255" y="3173961"/>
            <a:ext cx="157952" cy="2298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6796840" y="2095725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*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5" name="Straight Connector 134"/>
          <p:cNvCxnSpPr>
            <a:stCxn id="134" idx="2"/>
            <a:endCxn id="122" idx="7"/>
          </p:cNvCxnSpPr>
          <p:nvPr/>
        </p:nvCxnSpPr>
        <p:spPr>
          <a:xfrm flipH="1">
            <a:off x="6196662" y="2357348"/>
            <a:ext cx="600178" cy="4693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134" idx="6"/>
            <a:endCxn id="131" idx="1"/>
          </p:cNvCxnSpPr>
          <p:nvPr/>
        </p:nvCxnSpPr>
        <p:spPr>
          <a:xfrm>
            <a:off x="7320085" y="2357348"/>
            <a:ext cx="600179" cy="44662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 137"/>
          <p:cNvSpPr/>
          <p:nvPr/>
        </p:nvSpPr>
        <p:spPr>
          <a:xfrm>
            <a:off x="8600210" y="2695843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\0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9" name="Oval 138"/>
          <p:cNvSpPr/>
          <p:nvPr/>
        </p:nvSpPr>
        <p:spPr>
          <a:xfrm>
            <a:off x="9598036" y="2695843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\0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9070093" y="2095971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1" name="Straight Connector 140"/>
          <p:cNvCxnSpPr>
            <a:stCxn id="140" idx="3"/>
            <a:endCxn id="138" idx="7"/>
          </p:cNvCxnSpPr>
          <p:nvPr/>
        </p:nvCxnSpPr>
        <p:spPr>
          <a:xfrm flipH="1">
            <a:off x="9046828" y="2542589"/>
            <a:ext cx="99892" cy="2298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40" idx="5"/>
            <a:endCxn id="139" idx="1"/>
          </p:cNvCxnSpPr>
          <p:nvPr/>
        </p:nvCxnSpPr>
        <p:spPr>
          <a:xfrm>
            <a:off x="9516711" y="2542589"/>
            <a:ext cx="157952" cy="2298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val 142"/>
          <p:cNvSpPr/>
          <p:nvPr/>
        </p:nvSpPr>
        <p:spPr>
          <a:xfrm>
            <a:off x="8023296" y="1464353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+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4" name="Straight Connector 143"/>
          <p:cNvCxnSpPr>
            <a:stCxn id="143" idx="2"/>
            <a:endCxn id="134" idx="7"/>
          </p:cNvCxnSpPr>
          <p:nvPr/>
        </p:nvCxnSpPr>
        <p:spPr>
          <a:xfrm flipH="1">
            <a:off x="7243458" y="1725976"/>
            <a:ext cx="779838" cy="4463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43" idx="6"/>
            <a:endCxn id="140" idx="1"/>
          </p:cNvCxnSpPr>
          <p:nvPr/>
        </p:nvCxnSpPr>
        <p:spPr>
          <a:xfrm>
            <a:off x="8546541" y="1725976"/>
            <a:ext cx="600179" cy="44662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7620001" y="13788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148" name="TextBox 147"/>
          <p:cNvSpPr txBox="1"/>
          <p:nvPr/>
        </p:nvSpPr>
        <p:spPr>
          <a:xfrm>
            <a:off x="6379032" y="19957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5326747" y="26125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4274462" y="33455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3512461" y="39478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3040745" y="46808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4513941" y="52396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5101764" y="52396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9</a:t>
            </a:r>
            <a:endParaRPr lang="en-US" dirty="0"/>
          </a:p>
        </p:txBody>
      </p:sp>
      <p:sp>
        <p:nvSpPr>
          <p:cNvPr id="155" name="TextBox 154"/>
          <p:cNvSpPr txBox="1"/>
          <p:nvPr/>
        </p:nvSpPr>
        <p:spPr>
          <a:xfrm>
            <a:off x="5979872" y="52396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6495122" y="45066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157" name="TextBox 156"/>
          <p:cNvSpPr txBox="1"/>
          <p:nvPr/>
        </p:nvSpPr>
        <p:spPr>
          <a:xfrm>
            <a:off x="7213572" y="45066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158" name="TextBox 157"/>
          <p:cNvSpPr txBox="1"/>
          <p:nvPr/>
        </p:nvSpPr>
        <p:spPr>
          <a:xfrm>
            <a:off x="7786879" y="38389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15</a:t>
            </a:r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8476300" y="38389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160" name="TextBox 159"/>
          <p:cNvSpPr txBox="1"/>
          <p:nvPr/>
        </p:nvSpPr>
        <p:spPr>
          <a:xfrm>
            <a:off x="9049607" y="31713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18</a:t>
            </a:r>
            <a:endParaRPr lang="en-US"/>
          </a:p>
        </p:txBody>
      </p:sp>
      <p:sp>
        <p:nvSpPr>
          <p:cNvPr id="161" name="TextBox 160"/>
          <p:cNvSpPr txBox="1"/>
          <p:nvPr/>
        </p:nvSpPr>
        <p:spPr>
          <a:xfrm>
            <a:off x="9622914" y="31713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162" name="TextBox 161"/>
          <p:cNvSpPr txBox="1"/>
          <p:nvPr/>
        </p:nvSpPr>
        <p:spPr>
          <a:xfrm>
            <a:off x="8585198" y="20973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17</a:t>
            </a:r>
            <a:endParaRPr lang="en-US"/>
          </a:p>
        </p:txBody>
      </p:sp>
      <p:sp>
        <p:nvSpPr>
          <p:cNvPr id="163" name="TextBox 162"/>
          <p:cNvSpPr txBox="1"/>
          <p:nvPr/>
        </p:nvSpPr>
        <p:spPr>
          <a:xfrm>
            <a:off x="7344229" y="27141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6219374" y="33310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11</a:t>
            </a:r>
            <a:endParaRPr lang="en-US"/>
          </a:p>
        </p:txBody>
      </p:sp>
      <p:sp>
        <p:nvSpPr>
          <p:cNvPr id="165" name="TextBox 164"/>
          <p:cNvSpPr txBox="1"/>
          <p:nvPr/>
        </p:nvSpPr>
        <p:spPr>
          <a:xfrm>
            <a:off x="5021944" y="40059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7552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030067" y="1435474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2928099" y="2109511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1785893" y="2783548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1166932" y="3457585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5" idx="7"/>
          </p:cNvCxnSpPr>
          <p:nvPr/>
        </p:nvCxnSpPr>
        <p:spPr>
          <a:xfrm flipH="1">
            <a:off x="3374717" y="1882092"/>
            <a:ext cx="1731977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3"/>
            <a:endCxn id="6" idx="7"/>
          </p:cNvCxnSpPr>
          <p:nvPr/>
        </p:nvCxnSpPr>
        <p:spPr>
          <a:xfrm flipH="1">
            <a:off x="2232511" y="2556129"/>
            <a:ext cx="772215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7" idx="7"/>
          </p:cNvCxnSpPr>
          <p:nvPr/>
        </p:nvCxnSpPr>
        <p:spPr>
          <a:xfrm flipH="1">
            <a:off x="1613550" y="3230166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404854" y="3457585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>
            <a:stCxn id="6" idx="5"/>
            <a:endCxn id="11" idx="1"/>
          </p:cNvCxnSpPr>
          <p:nvPr/>
        </p:nvCxnSpPr>
        <p:spPr>
          <a:xfrm>
            <a:off x="2232511" y="3230166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953600" y="2780987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6" name="Straight Connector 15"/>
          <p:cNvCxnSpPr>
            <a:stCxn id="5" idx="5"/>
            <a:endCxn id="15" idx="1"/>
          </p:cNvCxnSpPr>
          <p:nvPr/>
        </p:nvCxnSpPr>
        <p:spPr>
          <a:xfrm>
            <a:off x="3374717" y="2556129"/>
            <a:ext cx="655510" cy="3014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303387" y="2109511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Oval 17"/>
          <p:cNvSpPr/>
          <p:nvPr/>
        </p:nvSpPr>
        <p:spPr>
          <a:xfrm>
            <a:off x="6238056" y="2783548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9" name="Straight Connector 18"/>
          <p:cNvCxnSpPr>
            <a:stCxn id="17" idx="3"/>
            <a:endCxn id="18" idx="7"/>
          </p:cNvCxnSpPr>
          <p:nvPr/>
        </p:nvCxnSpPr>
        <p:spPr>
          <a:xfrm flipH="1">
            <a:off x="6684674" y="2556129"/>
            <a:ext cx="69534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8362182" y="2780987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>
            <a:stCxn id="17" idx="5"/>
            <a:endCxn id="20" idx="1"/>
          </p:cNvCxnSpPr>
          <p:nvPr/>
        </p:nvCxnSpPr>
        <p:spPr>
          <a:xfrm>
            <a:off x="7750005" y="2556129"/>
            <a:ext cx="688804" cy="3014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4" idx="5"/>
            <a:endCxn id="17" idx="1"/>
          </p:cNvCxnSpPr>
          <p:nvPr/>
        </p:nvCxnSpPr>
        <p:spPr>
          <a:xfrm>
            <a:off x="5476685" y="1882092"/>
            <a:ext cx="1903329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341849" y="3452463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/>
          <p:cNvCxnSpPr>
            <a:endCxn id="28" idx="7"/>
          </p:cNvCxnSpPr>
          <p:nvPr/>
        </p:nvCxnSpPr>
        <p:spPr>
          <a:xfrm flipH="1">
            <a:off x="3788467" y="3225044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4579771" y="3452463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>
            <a:endCxn id="30" idx="1"/>
          </p:cNvCxnSpPr>
          <p:nvPr/>
        </p:nvCxnSpPr>
        <p:spPr>
          <a:xfrm>
            <a:off x="4407428" y="3225044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592052" y="3450751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/>
          <p:cNvCxnSpPr>
            <a:endCxn id="36" idx="7"/>
          </p:cNvCxnSpPr>
          <p:nvPr/>
        </p:nvCxnSpPr>
        <p:spPr>
          <a:xfrm flipH="1">
            <a:off x="6038670" y="3223332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829974" y="3450751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Connector 38"/>
          <p:cNvCxnSpPr>
            <a:endCxn id="38" idx="1"/>
          </p:cNvCxnSpPr>
          <p:nvPr/>
        </p:nvCxnSpPr>
        <p:spPr>
          <a:xfrm>
            <a:off x="6657631" y="3223332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7766969" y="3445629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/>
          <p:cNvCxnSpPr>
            <a:endCxn id="40" idx="7"/>
          </p:cNvCxnSpPr>
          <p:nvPr/>
        </p:nvCxnSpPr>
        <p:spPr>
          <a:xfrm flipH="1">
            <a:off x="8213587" y="3218210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004891" y="3445629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3" name="Straight Connector 42"/>
          <p:cNvCxnSpPr>
            <a:endCxn id="42" idx="1"/>
          </p:cNvCxnSpPr>
          <p:nvPr/>
        </p:nvCxnSpPr>
        <p:spPr>
          <a:xfrm>
            <a:off x="8832548" y="3218210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8678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349498" y="1435474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345527" y="2109511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726566" y="2783548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5" idx="7"/>
          </p:cNvCxnSpPr>
          <p:nvPr/>
        </p:nvCxnSpPr>
        <p:spPr>
          <a:xfrm flipH="1">
            <a:off x="3792145" y="1882092"/>
            <a:ext cx="63398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3"/>
            <a:endCxn id="6" idx="7"/>
          </p:cNvCxnSpPr>
          <p:nvPr/>
        </p:nvCxnSpPr>
        <p:spPr>
          <a:xfrm flipH="1">
            <a:off x="3173184" y="2556129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964488" y="2780987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endCxn id="15" idx="1"/>
          </p:cNvCxnSpPr>
          <p:nvPr/>
        </p:nvCxnSpPr>
        <p:spPr>
          <a:xfrm>
            <a:off x="3792145" y="2553568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361336" y="2109511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4742375" y="2783548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>
            <a:stCxn id="17" idx="3"/>
            <a:endCxn id="18" idx="7"/>
          </p:cNvCxnSpPr>
          <p:nvPr/>
        </p:nvCxnSpPr>
        <p:spPr>
          <a:xfrm flipH="1">
            <a:off x="5188993" y="2556129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4" idx="5"/>
            <a:endCxn id="17" idx="1"/>
          </p:cNvCxnSpPr>
          <p:nvPr/>
        </p:nvCxnSpPr>
        <p:spPr>
          <a:xfrm>
            <a:off x="4796116" y="1882092"/>
            <a:ext cx="641847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802742" y="14804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945010" y="19634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04556" y="25963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914718" y="21095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075267" y="33469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5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899263" y="33156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3571611" y="3894056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2567640" y="4568093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948679" y="5242130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/>
          <p:cNvCxnSpPr>
            <a:stCxn id="29" idx="3"/>
            <a:endCxn id="30" idx="7"/>
          </p:cNvCxnSpPr>
          <p:nvPr/>
        </p:nvCxnSpPr>
        <p:spPr>
          <a:xfrm flipH="1">
            <a:off x="3014258" y="4340674"/>
            <a:ext cx="63398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30" idx="3"/>
            <a:endCxn id="31" idx="7"/>
          </p:cNvCxnSpPr>
          <p:nvPr/>
        </p:nvCxnSpPr>
        <p:spPr>
          <a:xfrm flipH="1">
            <a:off x="2395297" y="5014711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583449" y="4568093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Connector 38"/>
          <p:cNvCxnSpPr>
            <a:stCxn id="29" idx="5"/>
            <a:endCxn id="36" idx="1"/>
          </p:cNvCxnSpPr>
          <p:nvPr/>
        </p:nvCxnSpPr>
        <p:spPr>
          <a:xfrm>
            <a:off x="4018229" y="4340674"/>
            <a:ext cx="641847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24855" y="39390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167123" y="44220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526669" y="50549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136831" y="45680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7593395" y="2553568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6589424" y="3227605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9" name="Straight Connector 48"/>
          <p:cNvCxnSpPr>
            <a:stCxn id="46" idx="3"/>
            <a:endCxn id="47" idx="7"/>
          </p:cNvCxnSpPr>
          <p:nvPr/>
        </p:nvCxnSpPr>
        <p:spPr>
          <a:xfrm flipH="1">
            <a:off x="7036042" y="3000186"/>
            <a:ext cx="63398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046639" y="25985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6188907" y="30815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924101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349498" y="1435474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345527" y="2109511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726566" y="2783548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5" idx="7"/>
          </p:cNvCxnSpPr>
          <p:nvPr/>
        </p:nvCxnSpPr>
        <p:spPr>
          <a:xfrm flipH="1">
            <a:off x="3792145" y="1882092"/>
            <a:ext cx="63398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3"/>
            <a:endCxn id="6" idx="7"/>
          </p:cNvCxnSpPr>
          <p:nvPr/>
        </p:nvCxnSpPr>
        <p:spPr>
          <a:xfrm flipH="1">
            <a:off x="3173184" y="2556129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964488" y="2780987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endCxn id="15" idx="1"/>
          </p:cNvCxnSpPr>
          <p:nvPr/>
        </p:nvCxnSpPr>
        <p:spPr>
          <a:xfrm>
            <a:off x="3792145" y="2553568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361336" y="2109511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8" name="Oval 17"/>
          <p:cNvSpPr/>
          <p:nvPr/>
        </p:nvSpPr>
        <p:spPr>
          <a:xfrm>
            <a:off x="4742375" y="2783548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>
            <a:stCxn id="17" idx="3"/>
            <a:endCxn id="18" idx="7"/>
          </p:cNvCxnSpPr>
          <p:nvPr/>
        </p:nvCxnSpPr>
        <p:spPr>
          <a:xfrm flipH="1">
            <a:off x="5188993" y="2556129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4" idx="5"/>
            <a:endCxn id="17" idx="1"/>
          </p:cNvCxnSpPr>
          <p:nvPr/>
        </p:nvCxnSpPr>
        <p:spPr>
          <a:xfrm>
            <a:off x="4796116" y="1882092"/>
            <a:ext cx="641847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802742" y="14804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945010" y="19634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04556" y="25963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914718" y="21095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075267" y="33469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5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899263" y="33156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3571611" y="3894056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2567640" y="4568093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948679" y="5242130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/>
          <p:cNvCxnSpPr>
            <a:stCxn id="29" idx="3"/>
            <a:endCxn id="30" idx="7"/>
          </p:cNvCxnSpPr>
          <p:nvPr/>
        </p:nvCxnSpPr>
        <p:spPr>
          <a:xfrm flipH="1">
            <a:off x="3014258" y="4340674"/>
            <a:ext cx="63398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30" idx="3"/>
            <a:endCxn id="31" idx="7"/>
          </p:cNvCxnSpPr>
          <p:nvPr/>
        </p:nvCxnSpPr>
        <p:spPr>
          <a:xfrm flipH="1">
            <a:off x="2395297" y="5014711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583449" y="4568093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Connector 38"/>
          <p:cNvCxnSpPr>
            <a:stCxn id="29" idx="5"/>
            <a:endCxn id="36" idx="1"/>
          </p:cNvCxnSpPr>
          <p:nvPr/>
        </p:nvCxnSpPr>
        <p:spPr>
          <a:xfrm>
            <a:off x="4018229" y="4340674"/>
            <a:ext cx="641847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24855" y="39390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167123" y="44220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526669" y="50549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136831" y="45680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7593395" y="2553568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6589424" y="3227605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9" name="Straight Connector 48"/>
          <p:cNvCxnSpPr>
            <a:stCxn id="46" idx="3"/>
            <a:endCxn id="47" idx="7"/>
          </p:cNvCxnSpPr>
          <p:nvPr/>
        </p:nvCxnSpPr>
        <p:spPr>
          <a:xfrm flipH="1">
            <a:off x="7036042" y="3000186"/>
            <a:ext cx="63398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046639" y="25985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6188907" y="30815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045445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349498" y="593646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345527" y="1267683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726566" y="1941720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5" idx="7"/>
          </p:cNvCxnSpPr>
          <p:nvPr/>
        </p:nvCxnSpPr>
        <p:spPr>
          <a:xfrm flipH="1">
            <a:off x="3792145" y="1040264"/>
            <a:ext cx="63398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3"/>
            <a:endCxn id="6" idx="7"/>
          </p:cNvCxnSpPr>
          <p:nvPr/>
        </p:nvCxnSpPr>
        <p:spPr>
          <a:xfrm flipH="1">
            <a:off x="3173184" y="1714301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964488" y="1939159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endCxn id="15" idx="1"/>
          </p:cNvCxnSpPr>
          <p:nvPr/>
        </p:nvCxnSpPr>
        <p:spPr>
          <a:xfrm>
            <a:off x="3792145" y="1711740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361336" y="1267683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/>
          <p:cNvCxnSpPr>
            <a:stCxn id="4" idx="5"/>
            <a:endCxn id="17" idx="1"/>
          </p:cNvCxnSpPr>
          <p:nvPr/>
        </p:nvCxnSpPr>
        <p:spPr>
          <a:xfrm>
            <a:off x="4796116" y="1040264"/>
            <a:ext cx="641847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802742" y="6386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945010" y="11216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04556" y="17544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914718" y="12676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96294" y="18375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5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8377211" y="746046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373240" y="1420083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6754279" y="2094120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4" name="Straight Connector 43"/>
          <p:cNvCxnSpPr>
            <a:stCxn id="35" idx="3"/>
            <a:endCxn id="37" idx="7"/>
          </p:cNvCxnSpPr>
          <p:nvPr/>
        </p:nvCxnSpPr>
        <p:spPr>
          <a:xfrm flipH="1">
            <a:off x="7819858" y="1192664"/>
            <a:ext cx="63398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7" idx="3"/>
            <a:endCxn id="38" idx="7"/>
          </p:cNvCxnSpPr>
          <p:nvPr/>
        </p:nvCxnSpPr>
        <p:spPr>
          <a:xfrm flipH="1">
            <a:off x="7200897" y="1866701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7992201" y="2091559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0" name="Straight Connector 49"/>
          <p:cNvCxnSpPr>
            <a:endCxn id="48" idx="1"/>
          </p:cNvCxnSpPr>
          <p:nvPr/>
        </p:nvCxnSpPr>
        <p:spPr>
          <a:xfrm>
            <a:off x="7819858" y="1864140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389049" y="1420083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2" name="Straight Connector 51"/>
          <p:cNvCxnSpPr>
            <a:stCxn id="35" idx="5"/>
            <a:endCxn id="51" idx="1"/>
          </p:cNvCxnSpPr>
          <p:nvPr/>
        </p:nvCxnSpPr>
        <p:spPr>
          <a:xfrm>
            <a:off x="8823829" y="1192664"/>
            <a:ext cx="641847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830455" y="7910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6972723" y="12740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332269" y="19068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8942431" y="14200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624007" y="19899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5</a:t>
            </a:r>
            <a:endParaRPr lang="en-US" dirty="0"/>
          </a:p>
        </p:txBody>
      </p:sp>
      <p:sp>
        <p:nvSpPr>
          <p:cNvPr id="60" name="Oval 59"/>
          <p:cNvSpPr/>
          <p:nvPr/>
        </p:nvSpPr>
        <p:spPr>
          <a:xfrm>
            <a:off x="8777349" y="2086862"/>
            <a:ext cx="523245" cy="52324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 flipH="1">
            <a:off x="9223967" y="1859443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542350" y="18642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4436580" y="3452961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3432609" y="4126998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2813648" y="4801035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7" name="Straight Connector 66"/>
          <p:cNvCxnSpPr>
            <a:stCxn id="64" idx="3"/>
            <a:endCxn id="65" idx="7"/>
          </p:cNvCxnSpPr>
          <p:nvPr/>
        </p:nvCxnSpPr>
        <p:spPr>
          <a:xfrm flipH="1">
            <a:off x="3879227" y="3899579"/>
            <a:ext cx="63398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5" idx="3"/>
            <a:endCxn id="66" idx="7"/>
          </p:cNvCxnSpPr>
          <p:nvPr/>
        </p:nvCxnSpPr>
        <p:spPr>
          <a:xfrm flipH="1">
            <a:off x="3260266" y="4573616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4051570" y="4798474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0" name="Straight Connector 69"/>
          <p:cNvCxnSpPr>
            <a:endCxn id="69" idx="1"/>
          </p:cNvCxnSpPr>
          <p:nvPr/>
        </p:nvCxnSpPr>
        <p:spPr>
          <a:xfrm>
            <a:off x="3879227" y="4571055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5448418" y="4126998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/>
          <p:cNvCxnSpPr>
            <a:stCxn id="64" idx="5"/>
            <a:endCxn id="71" idx="1"/>
          </p:cNvCxnSpPr>
          <p:nvPr/>
        </p:nvCxnSpPr>
        <p:spPr>
          <a:xfrm>
            <a:off x="4883198" y="3899579"/>
            <a:ext cx="641847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889824" y="34979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3032092" y="39809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391638" y="4613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5001800" y="41269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3683376" y="46968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5</a:t>
            </a:r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836718" y="4793777"/>
            <a:ext cx="523245" cy="52324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 flipH="1">
            <a:off x="5283336" y="4566358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601719" y="45711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8594925" y="3489249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Oval 85"/>
          <p:cNvSpPr/>
          <p:nvPr/>
        </p:nvSpPr>
        <p:spPr>
          <a:xfrm>
            <a:off x="7590954" y="4163286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Oval 86"/>
          <p:cNvSpPr/>
          <p:nvPr/>
        </p:nvSpPr>
        <p:spPr>
          <a:xfrm>
            <a:off x="6971993" y="4837323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8" name="Straight Connector 87"/>
          <p:cNvCxnSpPr>
            <a:stCxn id="85" idx="3"/>
            <a:endCxn id="86" idx="7"/>
          </p:cNvCxnSpPr>
          <p:nvPr/>
        </p:nvCxnSpPr>
        <p:spPr>
          <a:xfrm flipH="1">
            <a:off x="8037572" y="3935867"/>
            <a:ext cx="63398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86" idx="3"/>
            <a:endCxn id="87" idx="7"/>
          </p:cNvCxnSpPr>
          <p:nvPr/>
        </p:nvCxnSpPr>
        <p:spPr>
          <a:xfrm flipH="1">
            <a:off x="7418611" y="4609904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8209915" y="4834762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1" name="Straight Connector 90"/>
          <p:cNvCxnSpPr>
            <a:endCxn id="90" idx="1"/>
          </p:cNvCxnSpPr>
          <p:nvPr/>
        </p:nvCxnSpPr>
        <p:spPr>
          <a:xfrm>
            <a:off x="8037572" y="4607343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9606763" y="4163286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3" name="Straight Connector 92"/>
          <p:cNvCxnSpPr>
            <a:stCxn id="85" idx="5"/>
            <a:endCxn id="92" idx="1"/>
          </p:cNvCxnSpPr>
          <p:nvPr/>
        </p:nvCxnSpPr>
        <p:spPr>
          <a:xfrm>
            <a:off x="9041543" y="3935867"/>
            <a:ext cx="641847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8048169" y="35342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7190437" y="40172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549983" y="46500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9160145" y="41632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7841721" y="47331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5</a:t>
            </a:r>
            <a:endParaRPr lang="en-US" dirty="0"/>
          </a:p>
        </p:txBody>
      </p:sp>
      <p:sp>
        <p:nvSpPr>
          <p:cNvPr id="99" name="Oval 98"/>
          <p:cNvSpPr/>
          <p:nvPr/>
        </p:nvSpPr>
        <p:spPr>
          <a:xfrm>
            <a:off x="8995063" y="4830065"/>
            <a:ext cx="523245" cy="52324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0" name="Straight Connector 99"/>
          <p:cNvCxnSpPr/>
          <p:nvPr/>
        </p:nvCxnSpPr>
        <p:spPr>
          <a:xfrm flipH="1">
            <a:off x="9441681" y="4602646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8760064" y="46074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1360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349498" y="593646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345527" y="1267683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726566" y="1941720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5" idx="7"/>
          </p:cNvCxnSpPr>
          <p:nvPr/>
        </p:nvCxnSpPr>
        <p:spPr>
          <a:xfrm flipH="1">
            <a:off x="3792145" y="1040264"/>
            <a:ext cx="63398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3"/>
            <a:endCxn id="6" idx="7"/>
          </p:cNvCxnSpPr>
          <p:nvPr/>
        </p:nvCxnSpPr>
        <p:spPr>
          <a:xfrm flipH="1">
            <a:off x="3173184" y="1714301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964488" y="1939159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endCxn id="15" idx="1"/>
          </p:cNvCxnSpPr>
          <p:nvPr/>
        </p:nvCxnSpPr>
        <p:spPr>
          <a:xfrm>
            <a:off x="3792145" y="1711740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361336" y="1267683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/>
          <p:cNvCxnSpPr>
            <a:stCxn id="4" idx="5"/>
            <a:endCxn id="17" idx="1"/>
          </p:cNvCxnSpPr>
          <p:nvPr/>
        </p:nvCxnSpPr>
        <p:spPr>
          <a:xfrm>
            <a:off x="4796116" y="1040264"/>
            <a:ext cx="641847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802742" y="6386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945010" y="11216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04556" y="17544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914718" y="12676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96294" y="18375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5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8377211" y="746046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373240" y="1420083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6754279" y="2094120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4" name="Straight Connector 43"/>
          <p:cNvCxnSpPr>
            <a:stCxn id="35" idx="3"/>
            <a:endCxn id="37" idx="7"/>
          </p:cNvCxnSpPr>
          <p:nvPr/>
        </p:nvCxnSpPr>
        <p:spPr>
          <a:xfrm flipH="1">
            <a:off x="7819858" y="1192664"/>
            <a:ext cx="63398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7" idx="3"/>
            <a:endCxn id="38" idx="7"/>
          </p:cNvCxnSpPr>
          <p:nvPr/>
        </p:nvCxnSpPr>
        <p:spPr>
          <a:xfrm flipH="1">
            <a:off x="7200897" y="1866701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7992201" y="2091559"/>
            <a:ext cx="523245" cy="52324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0" name="Straight Connector 49"/>
          <p:cNvCxnSpPr>
            <a:endCxn id="48" idx="1"/>
          </p:cNvCxnSpPr>
          <p:nvPr/>
        </p:nvCxnSpPr>
        <p:spPr>
          <a:xfrm>
            <a:off x="7819858" y="1864140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389049" y="1420083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2" name="Straight Connector 51"/>
          <p:cNvCxnSpPr>
            <a:stCxn id="35" idx="5"/>
            <a:endCxn id="51" idx="1"/>
          </p:cNvCxnSpPr>
          <p:nvPr/>
        </p:nvCxnSpPr>
        <p:spPr>
          <a:xfrm>
            <a:off x="8823829" y="1192664"/>
            <a:ext cx="641847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830455" y="7910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6972723" y="12740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332269" y="19068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8942431" y="14200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624007" y="19899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5</a:t>
            </a:r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4436580" y="3452961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3432609" y="4126998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2813648" y="4801035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7" name="Straight Connector 66"/>
          <p:cNvCxnSpPr>
            <a:stCxn id="64" idx="3"/>
            <a:endCxn id="65" idx="7"/>
          </p:cNvCxnSpPr>
          <p:nvPr/>
        </p:nvCxnSpPr>
        <p:spPr>
          <a:xfrm flipH="1">
            <a:off x="3879227" y="3899579"/>
            <a:ext cx="63398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5" idx="3"/>
            <a:endCxn id="66" idx="7"/>
          </p:cNvCxnSpPr>
          <p:nvPr/>
        </p:nvCxnSpPr>
        <p:spPr>
          <a:xfrm flipH="1">
            <a:off x="3260266" y="4573616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5448418" y="4126998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/>
          <p:cNvCxnSpPr>
            <a:stCxn id="64" idx="5"/>
            <a:endCxn id="71" idx="1"/>
          </p:cNvCxnSpPr>
          <p:nvPr/>
        </p:nvCxnSpPr>
        <p:spPr>
          <a:xfrm>
            <a:off x="4883198" y="3899579"/>
            <a:ext cx="641847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889824" y="34979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3032092" y="39809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391638" y="4613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5001800" y="41269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</a:t>
            </a:r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8594925" y="3489249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Oval 85"/>
          <p:cNvSpPr/>
          <p:nvPr/>
        </p:nvSpPr>
        <p:spPr>
          <a:xfrm>
            <a:off x="7590954" y="4163286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Oval 86"/>
          <p:cNvSpPr/>
          <p:nvPr/>
        </p:nvSpPr>
        <p:spPr>
          <a:xfrm>
            <a:off x="6971993" y="4837323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8" name="Straight Connector 87"/>
          <p:cNvCxnSpPr>
            <a:stCxn id="85" idx="3"/>
            <a:endCxn id="86" idx="7"/>
          </p:cNvCxnSpPr>
          <p:nvPr/>
        </p:nvCxnSpPr>
        <p:spPr>
          <a:xfrm flipH="1">
            <a:off x="8037572" y="3935867"/>
            <a:ext cx="63398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86" idx="3"/>
            <a:endCxn id="87" idx="7"/>
          </p:cNvCxnSpPr>
          <p:nvPr/>
        </p:nvCxnSpPr>
        <p:spPr>
          <a:xfrm flipH="1">
            <a:off x="7418611" y="4609904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9606763" y="4163286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3" name="Straight Connector 92"/>
          <p:cNvCxnSpPr>
            <a:stCxn id="85" idx="5"/>
            <a:endCxn id="92" idx="1"/>
          </p:cNvCxnSpPr>
          <p:nvPr/>
        </p:nvCxnSpPr>
        <p:spPr>
          <a:xfrm>
            <a:off x="9041543" y="3935867"/>
            <a:ext cx="641847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8048169" y="35342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7190437" y="40172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549983" y="46500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9160145" y="41632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3</a:t>
            </a:r>
            <a:endParaRPr lang="en-US" dirty="0"/>
          </a:p>
        </p:txBody>
      </p:sp>
      <p:cxnSp>
        <p:nvCxnSpPr>
          <p:cNvPr id="81" name="Straight Connector 80"/>
          <p:cNvCxnSpPr/>
          <p:nvPr/>
        </p:nvCxnSpPr>
        <p:spPr>
          <a:xfrm>
            <a:off x="8603394" y="979759"/>
            <a:ext cx="640723" cy="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9348985" y="746046"/>
            <a:ext cx="1021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</a:p>
          <a:p>
            <a:r>
              <a:rPr lang="en-US" dirty="0" smtClean="0"/>
              <a:t>removed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6849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349498" y="1435474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345527" y="2109511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726566" y="2780987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4" idx="3"/>
            <a:endCxn id="5" idx="7"/>
          </p:cNvCxnSpPr>
          <p:nvPr/>
        </p:nvCxnSpPr>
        <p:spPr>
          <a:xfrm flipH="1">
            <a:off x="3792145" y="1882092"/>
            <a:ext cx="63398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3"/>
            <a:endCxn id="6" idx="7"/>
          </p:cNvCxnSpPr>
          <p:nvPr/>
        </p:nvCxnSpPr>
        <p:spPr>
          <a:xfrm flipH="1">
            <a:off x="3173184" y="2556129"/>
            <a:ext cx="248970" cy="3014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964488" y="2780987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endCxn id="15" idx="1"/>
          </p:cNvCxnSpPr>
          <p:nvPr/>
        </p:nvCxnSpPr>
        <p:spPr>
          <a:xfrm>
            <a:off x="3792145" y="2553568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361336" y="2109511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/>
          <p:cNvCxnSpPr>
            <a:stCxn id="4" idx="5"/>
            <a:endCxn id="17" idx="1"/>
          </p:cNvCxnSpPr>
          <p:nvPr/>
        </p:nvCxnSpPr>
        <p:spPr>
          <a:xfrm>
            <a:off x="4796116" y="1882092"/>
            <a:ext cx="641847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960204" y="2780987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/>
          <p:cNvCxnSpPr>
            <a:endCxn id="35" idx="1"/>
          </p:cNvCxnSpPr>
          <p:nvPr/>
        </p:nvCxnSpPr>
        <p:spPr>
          <a:xfrm>
            <a:off x="5787861" y="2589856"/>
            <a:ext cx="248970" cy="26775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4164502" y="3839297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3160531" y="4513334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2541570" y="5184810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47"/>
          <p:cNvCxnSpPr>
            <a:stCxn id="38" idx="3"/>
            <a:endCxn id="44" idx="7"/>
          </p:cNvCxnSpPr>
          <p:nvPr/>
        </p:nvCxnSpPr>
        <p:spPr>
          <a:xfrm flipH="1">
            <a:off x="3607149" y="4285915"/>
            <a:ext cx="63398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4" idx="3"/>
            <a:endCxn id="45" idx="7"/>
          </p:cNvCxnSpPr>
          <p:nvPr/>
        </p:nvCxnSpPr>
        <p:spPr>
          <a:xfrm flipH="1">
            <a:off x="2988188" y="4959952"/>
            <a:ext cx="248970" cy="3014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5176340" y="4513334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Straight Connector 55"/>
          <p:cNvCxnSpPr>
            <a:stCxn id="38" idx="5"/>
            <a:endCxn id="55" idx="1"/>
          </p:cNvCxnSpPr>
          <p:nvPr/>
        </p:nvCxnSpPr>
        <p:spPr>
          <a:xfrm>
            <a:off x="4611120" y="4285915"/>
            <a:ext cx="641847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 flipH="1">
            <a:off x="8641794" y="3691066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 flipH="1">
            <a:off x="9645765" y="4365103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 flipH="1">
            <a:off x="10264726" y="5036579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9" name="Straight Connector 68"/>
          <p:cNvCxnSpPr>
            <a:stCxn id="68" idx="3"/>
            <a:endCxn id="69" idx="7"/>
          </p:cNvCxnSpPr>
          <p:nvPr/>
        </p:nvCxnSpPr>
        <p:spPr>
          <a:xfrm>
            <a:off x="9088412" y="4137684"/>
            <a:ext cx="63398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9" idx="3"/>
            <a:endCxn id="70" idx="7"/>
          </p:cNvCxnSpPr>
          <p:nvPr/>
        </p:nvCxnSpPr>
        <p:spPr>
          <a:xfrm>
            <a:off x="10092383" y="4811721"/>
            <a:ext cx="248970" cy="3014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 flipH="1">
            <a:off x="9026804" y="5036579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68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 flipH="1">
            <a:off x="9473422" y="4809160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2987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2726566" y="1435474"/>
            <a:ext cx="3756883" cy="1868758"/>
            <a:chOff x="2726566" y="1435474"/>
            <a:chExt cx="3756883" cy="1868758"/>
          </a:xfrm>
        </p:grpSpPr>
        <p:sp>
          <p:nvSpPr>
            <p:cNvPr id="4" name="Oval 3"/>
            <p:cNvSpPr/>
            <p:nvPr/>
          </p:nvSpPr>
          <p:spPr>
            <a:xfrm>
              <a:off x="4349498" y="1435474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3345527" y="2109511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2726566" y="2780987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80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/>
            <p:cNvCxnSpPr>
              <a:stCxn id="4" idx="3"/>
              <a:endCxn id="5" idx="7"/>
            </p:cNvCxnSpPr>
            <p:nvPr/>
          </p:nvCxnSpPr>
          <p:spPr>
            <a:xfrm flipH="1">
              <a:off x="3792145" y="1882092"/>
              <a:ext cx="633980" cy="30404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5" idx="3"/>
              <a:endCxn id="6" idx="7"/>
            </p:cNvCxnSpPr>
            <p:nvPr/>
          </p:nvCxnSpPr>
          <p:spPr>
            <a:xfrm flipH="1">
              <a:off x="3173184" y="2556129"/>
              <a:ext cx="248970" cy="30148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5361336" y="2109511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Connector 23"/>
            <p:cNvCxnSpPr>
              <a:stCxn id="4" idx="5"/>
              <a:endCxn id="17" idx="1"/>
            </p:cNvCxnSpPr>
            <p:nvPr/>
          </p:nvCxnSpPr>
          <p:spPr>
            <a:xfrm>
              <a:off x="4796116" y="1882092"/>
              <a:ext cx="641847" cy="30404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5960204" y="2780987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Connector 36"/>
            <p:cNvCxnSpPr>
              <a:endCxn id="35" idx="1"/>
            </p:cNvCxnSpPr>
            <p:nvPr/>
          </p:nvCxnSpPr>
          <p:spPr>
            <a:xfrm>
              <a:off x="5787861" y="2589856"/>
              <a:ext cx="248970" cy="26775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Oval 37"/>
          <p:cNvSpPr/>
          <p:nvPr/>
        </p:nvSpPr>
        <p:spPr>
          <a:xfrm>
            <a:off x="4164502" y="3839297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3160531" y="4513334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2541570" y="5184810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47"/>
          <p:cNvCxnSpPr>
            <a:stCxn id="38" idx="3"/>
            <a:endCxn id="44" idx="7"/>
          </p:cNvCxnSpPr>
          <p:nvPr/>
        </p:nvCxnSpPr>
        <p:spPr>
          <a:xfrm flipH="1">
            <a:off x="3607149" y="4285915"/>
            <a:ext cx="63398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4" idx="3"/>
            <a:endCxn id="45" idx="7"/>
          </p:cNvCxnSpPr>
          <p:nvPr/>
        </p:nvCxnSpPr>
        <p:spPr>
          <a:xfrm flipH="1">
            <a:off x="2988188" y="4959952"/>
            <a:ext cx="248970" cy="3014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5176340" y="4513334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Straight Connector 55"/>
          <p:cNvCxnSpPr>
            <a:stCxn id="38" idx="5"/>
            <a:endCxn id="55" idx="1"/>
          </p:cNvCxnSpPr>
          <p:nvPr/>
        </p:nvCxnSpPr>
        <p:spPr>
          <a:xfrm>
            <a:off x="4611120" y="4285915"/>
            <a:ext cx="641847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 flipH="1">
            <a:off x="6745531" y="3691066"/>
            <a:ext cx="3756883" cy="1868758"/>
            <a:chOff x="6745531" y="3691066"/>
            <a:chExt cx="3756883" cy="1868758"/>
          </a:xfrm>
        </p:grpSpPr>
        <p:sp>
          <p:nvSpPr>
            <p:cNvPr id="27" name="Oval 26"/>
            <p:cNvSpPr/>
            <p:nvPr/>
          </p:nvSpPr>
          <p:spPr>
            <a:xfrm>
              <a:off x="8368463" y="3691066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7364492" y="4365103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6745531" y="5036579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80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29" idx="3"/>
              <a:endCxn id="30" idx="7"/>
            </p:cNvCxnSpPr>
            <p:nvPr/>
          </p:nvCxnSpPr>
          <p:spPr>
            <a:xfrm flipH="1">
              <a:off x="7811110" y="4137684"/>
              <a:ext cx="633980" cy="30404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30" idx="3"/>
              <a:endCxn id="31" idx="7"/>
            </p:cNvCxnSpPr>
            <p:nvPr/>
          </p:nvCxnSpPr>
          <p:spPr>
            <a:xfrm flipH="1">
              <a:off x="7192149" y="4811721"/>
              <a:ext cx="248970" cy="30148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7983453" y="5036579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7811110" y="4809160"/>
              <a:ext cx="248970" cy="30404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9380301" y="4365103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Straight Connector 35"/>
            <p:cNvCxnSpPr>
              <a:stCxn id="29" idx="5"/>
            </p:cNvCxnSpPr>
            <p:nvPr/>
          </p:nvCxnSpPr>
          <p:spPr>
            <a:xfrm>
              <a:off x="8815081" y="4137684"/>
              <a:ext cx="641847" cy="30404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9979169" y="5036579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9806826" y="4845448"/>
              <a:ext cx="248970" cy="26775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32492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2726566" y="1435474"/>
            <a:ext cx="3756883" cy="1868758"/>
            <a:chOff x="2726566" y="1435474"/>
            <a:chExt cx="3756883" cy="1868758"/>
          </a:xfrm>
        </p:grpSpPr>
        <p:sp>
          <p:nvSpPr>
            <p:cNvPr id="4" name="Oval 3"/>
            <p:cNvSpPr/>
            <p:nvPr/>
          </p:nvSpPr>
          <p:spPr>
            <a:xfrm>
              <a:off x="4349498" y="1435474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3345527" y="2109511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40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2726566" y="2780987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80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/>
            <p:cNvCxnSpPr>
              <a:stCxn id="4" idx="3"/>
              <a:endCxn id="5" idx="7"/>
            </p:cNvCxnSpPr>
            <p:nvPr/>
          </p:nvCxnSpPr>
          <p:spPr>
            <a:xfrm flipH="1">
              <a:off x="3792145" y="1882092"/>
              <a:ext cx="633980" cy="30404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5" idx="3"/>
              <a:endCxn id="6" idx="7"/>
            </p:cNvCxnSpPr>
            <p:nvPr/>
          </p:nvCxnSpPr>
          <p:spPr>
            <a:xfrm flipH="1">
              <a:off x="3173184" y="2556129"/>
              <a:ext cx="248970" cy="30148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5361336" y="2109511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Connector 23"/>
            <p:cNvCxnSpPr>
              <a:stCxn id="4" idx="5"/>
              <a:endCxn id="17" idx="1"/>
            </p:cNvCxnSpPr>
            <p:nvPr/>
          </p:nvCxnSpPr>
          <p:spPr>
            <a:xfrm>
              <a:off x="4796116" y="1882092"/>
              <a:ext cx="641847" cy="30404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5960204" y="2780987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Connector 36"/>
            <p:cNvCxnSpPr>
              <a:endCxn id="35" idx="1"/>
            </p:cNvCxnSpPr>
            <p:nvPr/>
          </p:nvCxnSpPr>
          <p:spPr>
            <a:xfrm>
              <a:off x="5787861" y="2589856"/>
              <a:ext cx="248970" cy="26775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Oval 37"/>
          <p:cNvSpPr/>
          <p:nvPr/>
        </p:nvSpPr>
        <p:spPr>
          <a:xfrm>
            <a:off x="4164502" y="3839297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3160531" y="4513334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2541570" y="5184810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47"/>
          <p:cNvCxnSpPr>
            <a:stCxn id="38" idx="3"/>
            <a:endCxn id="44" idx="7"/>
          </p:cNvCxnSpPr>
          <p:nvPr/>
        </p:nvCxnSpPr>
        <p:spPr>
          <a:xfrm flipH="1">
            <a:off x="3607149" y="4285915"/>
            <a:ext cx="63398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4" idx="3"/>
            <a:endCxn id="45" idx="7"/>
          </p:cNvCxnSpPr>
          <p:nvPr/>
        </p:nvCxnSpPr>
        <p:spPr>
          <a:xfrm flipH="1">
            <a:off x="2988188" y="4959952"/>
            <a:ext cx="248970" cy="3014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5176340" y="4513334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Straight Connector 55"/>
          <p:cNvCxnSpPr>
            <a:stCxn id="38" idx="5"/>
            <a:endCxn id="55" idx="1"/>
          </p:cNvCxnSpPr>
          <p:nvPr/>
        </p:nvCxnSpPr>
        <p:spPr>
          <a:xfrm>
            <a:off x="4611120" y="4285915"/>
            <a:ext cx="641847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 flipH="1">
            <a:off x="6745531" y="3691066"/>
            <a:ext cx="3756883" cy="1868758"/>
            <a:chOff x="6745531" y="3691066"/>
            <a:chExt cx="3756883" cy="1868758"/>
          </a:xfrm>
        </p:grpSpPr>
        <p:sp>
          <p:nvSpPr>
            <p:cNvPr id="27" name="Oval 26"/>
            <p:cNvSpPr/>
            <p:nvPr/>
          </p:nvSpPr>
          <p:spPr>
            <a:xfrm>
              <a:off x="8368463" y="3691066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7364492" y="4365103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6745531" y="5036579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80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29" idx="3"/>
              <a:endCxn id="30" idx="7"/>
            </p:cNvCxnSpPr>
            <p:nvPr/>
          </p:nvCxnSpPr>
          <p:spPr>
            <a:xfrm flipH="1">
              <a:off x="7811110" y="4137684"/>
              <a:ext cx="633980" cy="30404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30" idx="3"/>
              <a:endCxn id="31" idx="7"/>
            </p:cNvCxnSpPr>
            <p:nvPr/>
          </p:nvCxnSpPr>
          <p:spPr>
            <a:xfrm flipH="1">
              <a:off x="7192149" y="4811721"/>
              <a:ext cx="248970" cy="30148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7983453" y="5036579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35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7811110" y="4809160"/>
              <a:ext cx="248970" cy="30404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9380301" y="4365103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Straight Connector 35"/>
            <p:cNvCxnSpPr>
              <a:stCxn id="29" idx="5"/>
            </p:cNvCxnSpPr>
            <p:nvPr/>
          </p:nvCxnSpPr>
          <p:spPr>
            <a:xfrm>
              <a:off x="8815081" y="4137684"/>
              <a:ext cx="641847" cy="30404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9979169" y="5036579"/>
              <a:ext cx="523245" cy="52324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9806826" y="4845448"/>
              <a:ext cx="248970" cy="26775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113505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/>
          <p:cNvSpPr/>
          <p:nvPr/>
        </p:nvSpPr>
        <p:spPr>
          <a:xfrm>
            <a:off x="2959987" y="2109511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1894656" y="2783548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>
            <a:stCxn id="17" idx="3"/>
            <a:endCxn id="18" idx="7"/>
          </p:cNvCxnSpPr>
          <p:nvPr/>
        </p:nvCxnSpPr>
        <p:spPr>
          <a:xfrm flipH="1">
            <a:off x="2341274" y="2556129"/>
            <a:ext cx="69534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018782" y="2780987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60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>
            <a:stCxn id="17" idx="5"/>
            <a:endCxn id="20" idx="1"/>
          </p:cNvCxnSpPr>
          <p:nvPr/>
        </p:nvCxnSpPr>
        <p:spPr>
          <a:xfrm>
            <a:off x="3406605" y="2556129"/>
            <a:ext cx="688804" cy="3014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248652" y="3450751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/>
          <p:cNvCxnSpPr>
            <a:endCxn id="36" idx="7"/>
          </p:cNvCxnSpPr>
          <p:nvPr/>
        </p:nvCxnSpPr>
        <p:spPr>
          <a:xfrm flipH="1">
            <a:off x="1695270" y="3223332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2486574" y="3450751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Connector 38"/>
          <p:cNvCxnSpPr>
            <a:endCxn id="38" idx="1"/>
          </p:cNvCxnSpPr>
          <p:nvPr/>
        </p:nvCxnSpPr>
        <p:spPr>
          <a:xfrm>
            <a:off x="2314231" y="3223332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3423569" y="3445629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/>
          <p:cNvCxnSpPr>
            <a:endCxn id="40" idx="7"/>
          </p:cNvCxnSpPr>
          <p:nvPr/>
        </p:nvCxnSpPr>
        <p:spPr>
          <a:xfrm flipH="1">
            <a:off x="3870187" y="3218210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4661491" y="3445629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3" name="Straight Connector 42"/>
          <p:cNvCxnSpPr>
            <a:endCxn id="42" idx="1"/>
          </p:cNvCxnSpPr>
          <p:nvPr/>
        </p:nvCxnSpPr>
        <p:spPr>
          <a:xfrm>
            <a:off x="4489148" y="3218210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2780860" y="4110271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/>
          <p:cNvCxnSpPr>
            <a:endCxn id="32" idx="7"/>
          </p:cNvCxnSpPr>
          <p:nvPr/>
        </p:nvCxnSpPr>
        <p:spPr>
          <a:xfrm flipH="1">
            <a:off x="3227478" y="3882852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018782" y="4110271"/>
            <a:ext cx="523245" cy="523245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Straight Connector 34"/>
          <p:cNvCxnSpPr>
            <a:endCxn id="34" idx="1"/>
          </p:cNvCxnSpPr>
          <p:nvPr/>
        </p:nvCxnSpPr>
        <p:spPr>
          <a:xfrm>
            <a:off x="3846439" y="3882852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3476448" y="4838411"/>
            <a:ext cx="523245" cy="523245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Connector 44"/>
          <p:cNvCxnSpPr>
            <a:endCxn id="44" idx="7"/>
          </p:cNvCxnSpPr>
          <p:nvPr/>
        </p:nvCxnSpPr>
        <p:spPr>
          <a:xfrm flipH="1">
            <a:off x="3923066" y="4610992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7620700" y="2144263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6555369" y="2818300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47"/>
          <p:cNvCxnSpPr>
            <a:stCxn id="61" idx="3"/>
            <a:endCxn id="62" idx="7"/>
          </p:cNvCxnSpPr>
          <p:nvPr/>
        </p:nvCxnSpPr>
        <p:spPr>
          <a:xfrm flipH="1">
            <a:off x="7001987" y="2590881"/>
            <a:ext cx="69534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8679495" y="2815739"/>
            <a:ext cx="523245" cy="523245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0" name="Straight Connector 49"/>
          <p:cNvCxnSpPr>
            <a:stCxn id="61" idx="5"/>
          </p:cNvCxnSpPr>
          <p:nvPr/>
        </p:nvCxnSpPr>
        <p:spPr>
          <a:xfrm>
            <a:off x="8067318" y="2590881"/>
            <a:ext cx="688804" cy="3014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5909365" y="3485503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 flipH="1">
            <a:off x="6355983" y="3258084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7147287" y="3485503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6974944" y="3258084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8084282" y="3480381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 flipH="1">
            <a:off x="8530900" y="3252962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9322204" y="3480381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9149861" y="3252962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7441573" y="4145023"/>
            <a:ext cx="523245" cy="52324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 flipH="1">
            <a:off x="7888191" y="3917604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8679495" y="4145023"/>
            <a:ext cx="523245" cy="523245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8507152" y="3917604"/>
            <a:ext cx="248970" cy="3040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43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568034" y="374073"/>
            <a:ext cx="8617530" cy="571729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riangle 30"/>
          <p:cNvSpPr/>
          <p:nvPr/>
        </p:nvSpPr>
        <p:spPr>
          <a:xfrm>
            <a:off x="4666031" y="2107228"/>
            <a:ext cx="4346872" cy="4009288"/>
          </a:xfrm>
          <a:custGeom>
            <a:avLst/>
            <a:gdLst>
              <a:gd name="connsiteX0" fmla="*/ 0 w 2247183"/>
              <a:gd name="connsiteY0" fmla="*/ 2295218 h 2295218"/>
              <a:gd name="connsiteX1" fmla="*/ 1123592 w 2247183"/>
              <a:gd name="connsiteY1" fmla="*/ 0 h 2295218"/>
              <a:gd name="connsiteX2" fmla="*/ 2247183 w 2247183"/>
              <a:gd name="connsiteY2" fmla="*/ 2295218 h 2295218"/>
              <a:gd name="connsiteX3" fmla="*/ 0 w 2247183"/>
              <a:gd name="connsiteY3" fmla="*/ 2295218 h 2295218"/>
              <a:gd name="connsiteX0" fmla="*/ 0 w 2247183"/>
              <a:gd name="connsiteY0" fmla="*/ 2295218 h 2295218"/>
              <a:gd name="connsiteX1" fmla="*/ 1123592 w 2247183"/>
              <a:gd name="connsiteY1" fmla="*/ 0 h 2295218"/>
              <a:gd name="connsiteX2" fmla="*/ 2247183 w 2247183"/>
              <a:gd name="connsiteY2" fmla="*/ 2295218 h 2295218"/>
              <a:gd name="connsiteX3" fmla="*/ 0 w 2247183"/>
              <a:gd name="connsiteY3" fmla="*/ 2295218 h 2295218"/>
              <a:gd name="connsiteX0" fmla="*/ 0 w 2247183"/>
              <a:gd name="connsiteY0" fmla="*/ 2295218 h 2295218"/>
              <a:gd name="connsiteX1" fmla="*/ 1123592 w 2247183"/>
              <a:gd name="connsiteY1" fmla="*/ 0 h 2295218"/>
              <a:gd name="connsiteX2" fmla="*/ 2247183 w 2247183"/>
              <a:gd name="connsiteY2" fmla="*/ 2295218 h 2295218"/>
              <a:gd name="connsiteX3" fmla="*/ 0 w 2247183"/>
              <a:gd name="connsiteY3" fmla="*/ 2295218 h 2295218"/>
              <a:gd name="connsiteX0" fmla="*/ 5274 w 2252457"/>
              <a:gd name="connsiteY0" fmla="*/ 2295218 h 2295218"/>
              <a:gd name="connsiteX1" fmla="*/ 1128866 w 2252457"/>
              <a:gd name="connsiteY1" fmla="*/ 0 h 2295218"/>
              <a:gd name="connsiteX2" fmla="*/ 2252457 w 2252457"/>
              <a:gd name="connsiteY2" fmla="*/ 2295218 h 2295218"/>
              <a:gd name="connsiteX3" fmla="*/ 5274 w 2252457"/>
              <a:gd name="connsiteY3" fmla="*/ 2295218 h 2295218"/>
              <a:gd name="connsiteX0" fmla="*/ 5274 w 2252457"/>
              <a:gd name="connsiteY0" fmla="*/ 2295218 h 2486102"/>
              <a:gd name="connsiteX1" fmla="*/ 1128866 w 2252457"/>
              <a:gd name="connsiteY1" fmla="*/ 0 h 2486102"/>
              <a:gd name="connsiteX2" fmla="*/ 2252457 w 2252457"/>
              <a:gd name="connsiteY2" fmla="*/ 2295218 h 2486102"/>
              <a:gd name="connsiteX3" fmla="*/ 5274 w 2252457"/>
              <a:gd name="connsiteY3" fmla="*/ 2295218 h 2486102"/>
              <a:gd name="connsiteX0" fmla="*/ 5274 w 2252457"/>
              <a:gd name="connsiteY0" fmla="*/ 2295218 h 2601947"/>
              <a:gd name="connsiteX1" fmla="*/ 1128866 w 2252457"/>
              <a:gd name="connsiteY1" fmla="*/ 0 h 2601947"/>
              <a:gd name="connsiteX2" fmla="*/ 2252457 w 2252457"/>
              <a:gd name="connsiteY2" fmla="*/ 2295218 h 2601947"/>
              <a:gd name="connsiteX3" fmla="*/ 5274 w 2252457"/>
              <a:gd name="connsiteY3" fmla="*/ 2295218 h 2601947"/>
              <a:gd name="connsiteX0" fmla="*/ 5274 w 2252457"/>
              <a:gd name="connsiteY0" fmla="*/ 2295218 h 2601947"/>
              <a:gd name="connsiteX1" fmla="*/ 1128866 w 2252457"/>
              <a:gd name="connsiteY1" fmla="*/ 0 h 2601947"/>
              <a:gd name="connsiteX2" fmla="*/ 2252457 w 2252457"/>
              <a:gd name="connsiteY2" fmla="*/ 2295218 h 2601947"/>
              <a:gd name="connsiteX3" fmla="*/ 5274 w 2252457"/>
              <a:gd name="connsiteY3" fmla="*/ 2295218 h 2601947"/>
              <a:gd name="connsiteX0" fmla="*/ 5274 w 2290439"/>
              <a:gd name="connsiteY0" fmla="*/ 2295218 h 2601947"/>
              <a:gd name="connsiteX1" fmla="*/ 1128866 w 2290439"/>
              <a:gd name="connsiteY1" fmla="*/ 0 h 2601947"/>
              <a:gd name="connsiteX2" fmla="*/ 2252457 w 2290439"/>
              <a:gd name="connsiteY2" fmla="*/ 2295218 h 2601947"/>
              <a:gd name="connsiteX3" fmla="*/ 5274 w 2290439"/>
              <a:gd name="connsiteY3" fmla="*/ 2295218 h 2601947"/>
              <a:gd name="connsiteX0" fmla="*/ 5274 w 2290439"/>
              <a:gd name="connsiteY0" fmla="*/ 2295218 h 2633102"/>
              <a:gd name="connsiteX1" fmla="*/ 1128866 w 2290439"/>
              <a:gd name="connsiteY1" fmla="*/ 0 h 2633102"/>
              <a:gd name="connsiteX2" fmla="*/ 2252457 w 2290439"/>
              <a:gd name="connsiteY2" fmla="*/ 2295218 h 2633102"/>
              <a:gd name="connsiteX3" fmla="*/ 5274 w 2290439"/>
              <a:gd name="connsiteY3" fmla="*/ 2295218 h 2633102"/>
              <a:gd name="connsiteX0" fmla="*/ 5480 w 2298945"/>
              <a:gd name="connsiteY0" fmla="*/ 2295218 h 2633102"/>
              <a:gd name="connsiteX1" fmla="*/ 1129072 w 2298945"/>
              <a:gd name="connsiteY1" fmla="*/ 0 h 2633102"/>
              <a:gd name="connsiteX2" fmla="*/ 2252663 w 2298945"/>
              <a:gd name="connsiteY2" fmla="*/ 2295218 h 2633102"/>
              <a:gd name="connsiteX3" fmla="*/ 5480 w 2298945"/>
              <a:gd name="connsiteY3" fmla="*/ 2295218 h 2633102"/>
              <a:gd name="connsiteX0" fmla="*/ 105741 w 2399206"/>
              <a:gd name="connsiteY0" fmla="*/ 2295218 h 2739859"/>
              <a:gd name="connsiteX1" fmla="*/ 1229333 w 2399206"/>
              <a:gd name="connsiteY1" fmla="*/ 0 h 2739859"/>
              <a:gd name="connsiteX2" fmla="*/ 2352924 w 2399206"/>
              <a:gd name="connsiteY2" fmla="*/ 2295218 h 2739859"/>
              <a:gd name="connsiteX3" fmla="*/ 105741 w 2399206"/>
              <a:gd name="connsiteY3" fmla="*/ 2295218 h 2739859"/>
              <a:gd name="connsiteX0" fmla="*/ 105741 w 2474047"/>
              <a:gd name="connsiteY0" fmla="*/ 2295218 h 2802089"/>
              <a:gd name="connsiteX1" fmla="*/ 1229333 w 2474047"/>
              <a:gd name="connsiteY1" fmla="*/ 0 h 2802089"/>
              <a:gd name="connsiteX2" fmla="*/ 2352924 w 2474047"/>
              <a:gd name="connsiteY2" fmla="*/ 2295218 h 2802089"/>
              <a:gd name="connsiteX3" fmla="*/ 105741 w 2474047"/>
              <a:gd name="connsiteY3" fmla="*/ 2295218 h 2802089"/>
              <a:gd name="connsiteX0" fmla="*/ 262218 w 2598239"/>
              <a:gd name="connsiteY0" fmla="*/ 2303075 h 2809946"/>
              <a:gd name="connsiteX1" fmla="*/ 170692 w 2598239"/>
              <a:gd name="connsiteY1" fmla="*/ 1577764 h 2809946"/>
              <a:gd name="connsiteX2" fmla="*/ 1385810 w 2598239"/>
              <a:gd name="connsiteY2" fmla="*/ 7857 h 2809946"/>
              <a:gd name="connsiteX3" fmla="*/ 2509401 w 2598239"/>
              <a:gd name="connsiteY3" fmla="*/ 2303075 h 2809946"/>
              <a:gd name="connsiteX4" fmla="*/ 262218 w 2598239"/>
              <a:gd name="connsiteY4" fmla="*/ 2303075 h 2809946"/>
              <a:gd name="connsiteX0" fmla="*/ 148389 w 2804560"/>
              <a:gd name="connsiteY0" fmla="*/ 3866117 h 4039385"/>
              <a:gd name="connsiteX1" fmla="*/ 426022 w 2804560"/>
              <a:gd name="connsiteY1" fmla="*/ 1577764 h 4039385"/>
              <a:gd name="connsiteX2" fmla="*/ 1641140 w 2804560"/>
              <a:gd name="connsiteY2" fmla="*/ 7857 h 4039385"/>
              <a:gd name="connsiteX3" fmla="*/ 2764731 w 2804560"/>
              <a:gd name="connsiteY3" fmla="*/ 2303075 h 4039385"/>
              <a:gd name="connsiteX4" fmla="*/ 148389 w 2804560"/>
              <a:gd name="connsiteY4" fmla="*/ 3866117 h 4039385"/>
              <a:gd name="connsiteX0" fmla="*/ 160713 w 2816884"/>
              <a:gd name="connsiteY0" fmla="*/ 3866117 h 3969686"/>
              <a:gd name="connsiteX1" fmla="*/ 438346 w 2816884"/>
              <a:gd name="connsiteY1" fmla="*/ 1577764 h 3969686"/>
              <a:gd name="connsiteX2" fmla="*/ 1653464 w 2816884"/>
              <a:gd name="connsiteY2" fmla="*/ 7857 h 3969686"/>
              <a:gd name="connsiteX3" fmla="*/ 2777055 w 2816884"/>
              <a:gd name="connsiteY3" fmla="*/ 2303075 h 3969686"/>
              <a:gd name="connsiteX4" fmla="*/ 160713 w 2816884"/>
              <a:gd name="connsiteY4" fmla="*/ 3866117 h 396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6884" h="3969686">
                <a:moveTo>
                  <a:pt x="160713" y="3866117"/>
                </a:moveTo>
                <a:cubicBezTo>
                  <a:pt x="-257469" y="3369420"/>
                  <a:pt x="251081" y="1960300"/>
                  <a:pt x="438346" y="1577764"/>
                </a:cubicBezTo>
                <a:cubicBezTo>
                  <a:pt x="625611" y="1195228"/>
                  <a:pt x="1263679" y="-113028"/>
                  <a:pt x="1653464" y="7857"/>
                </a:cubicBezTo>
                <a:cubicBezTo>
                  <a:pt x="2043249" y="128742"/>
                  <a:pt x="3025847" y="1660032"/>
                  <a:pt x="2777055" y="2303075"/>
                </a:cubicBezTo>
                <a:cubicBezTo>
                  <a:pt x="2528263" y="2946118"/>
                  <a:pt x="578895" y="4362814"/>
                  <a:pt x="160713" y="3866117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 rot="1530209">
            <a:off x="4884001" y="3416620"/>
            <a:ext cx="1631400" cy="269576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 flipH="1">
            <a:off x="415745" y="2103783"/>
            <a:ext cx="3029305" cy="4224899"/>
          </a:xfrm>
          <a:custGeom>
            <a:avLst/>
            <a:gdLst>
              <a:gd name="connsiteX0" fmla="*/ 0 w 2221295"/>
              <a:gd name="connsiteY0" fmla="*/ 2040358 h 4080715"/>
              <a:gd name="connsiteX1" fmla="*/ 1110648 w 2221295"/>
              <a:gd name="connsiteY1" fmla="*/ 0 h 4080715"/>
              <a:gd name="connsiteX2" fmla="*/ 2221296 w 2221295"/>
              <a:gd name="connsiteY2" fmla="*/ 2040358 h 4080715"/>
              <a:gd name="connsiteX3" fmla="*/ 1110648 w 2221295"/>
              <a:gd name="connsiteY3" fmla="*/ 4080716 h 4080715"/>
              <a:gd name="connsiteX4" fmla="*/ 0 w 2221295"/>
              <a:gd name="connsiteY4" fmla="*/ 2040358 h 4080715"/>
              <a:gd name="connsiteX0" fmla="*/ 0 w 2179733"/>
              <a:gd name="connsiteY0" fmla="*/ 2045580 h 4089178"/>
              <a:gd name="connsiteX1" fmla="*/ 1110648 w 2179733"/>
              <a:gd name="connsiteY1" fmla="*/ 5222 h 4089178"/>
              <a:gd name="connsiteX2" fmla="*/ 2179733 w 2179733"/>
              <a:gd name="connsiteY2" fmla="*/ 1643798 h 4089178"/>
              <a:gd name="connsiteX3" fmla="*/ 1110648 w 2179733"/>
              <a:gd name="connsiteY3" fmla="*/ 4085938 h 4089178"/>
              <a:gd name="connsiteX4" fmla="*/ 0 w 2179733"/>
              <a:gd name="connsiteY4" fmla="*/ 2045580 h 4089178"/>
              <a:gd name="connsiteX0" fmla="*/ 0 w 2221849"/>
              <a:gd name="connsiteY0" fmla="*/ 2043052 h 4105770"/>
              <a:gd name="connsiteX1" fmla="*/ 1110648 w 2221849"/>
              <a:gd name="connsiteY1" fmla="*/ 2694 h 4105770"/>
              <a:gd name="connsiteX2" fmla="*/ 2179733 w 2221849"/>
              <a:gd name="connsiteY2" fmla="*/ 1641270 h 4105770"/>
              <a:gd name="connsiteX3" fmla="*/ 1919740 w 2221849"/>
              <a:gd name="connsiteY3" fmla="*/ 3040577 h 4105770"/>
              <a:gd name="connsiteX4" fmla="*/ 1110648 w 2221849"/>
              <a:gd name="connsiteY4" fmla="*/ 4083410 h 4105770"/>
              <a:gd name="connsiteX5" fmla="*/ 0 w 2221849"/>
              <a:gd name="connsiteY5" fmla="*/ 2043052 h 4105770"/>
              <a:gd name="connsiteX0" fmla="*/ 0 w 2823026"/>
              <a:gd name="connsiteY0" fmla="*/ 2043052 h 4231615"/>
              <a:gd name="connsiteX1" fmla="*/ 1110648 w 2823026"/>
              <a:gd name="connsiteY1" fmla="*/ 2694 h 4231615"/>
              <a:gd name="connsiteX2" fmla="*/ 2179733 w 2823026"/>
              <a:gd name="connsiteY2" fmla="*/ 1641270 h 4231615"/>
              <a:gd name="connsiteX3" fmla="*/ 2792576 w 2823026"/>
              <a:gd name="connsiteY3" fmla="*/ 3802577 h 4231615"/>
              <a:gd name="connsiteX4" fmla="*/ 1110648 w 2823026"/>
              <a:gd name="connsiteY4" fmla="*/ 4083410 h 4231615"/>
              <a:gd name="connsiteX5" fmla="*/ 0 w 2823026"/>
              <a:gd name="connsiteY5" fmla="*/ 2043052 h 4231615"/>
              <a:gd name="connsiteX0" fmla="*/ 0 w 2826603"/>
              <a:gd name="connsiteY0" fmla="*/ 2043263 h 4231826"/>
              <a:gd name="connsiteX1" fmla="*/ 1110648 w 2826603"/>
              <a:gd name="connsiteY1" fmla="*/ 2905 h 4231826"/>
              <a:gd name="connsiteX2" fmla="*/ 2262861 w 2826603"/>
              <a:gd name="connsiteY2" fmla="*/ 1627626 h 4231826"/>
              <a:gd name="connsiteX3" fmla="*/ 2792576 w 2826603"/>
              <a:gd name="connsiteY3" fmla="*/ 3802788 h 4231826"/>
              <a:gd name="connsiteX4" fmla="*/ 1110648 w 2826603"/>
              <a:gd name="connsiteY4" fmla="*/ 4083621 h 4231826"/>
              <a:gd name="connsiteX5" fmla="*/ 0 w 2826603"/>
              <a:gd name="connsiteY5" fmla="*/ 2043263 h 4231826"/>
              <a:gd name="connsiteX0" fmla="*/ 0 w 2826603"/>
              <a:gd name="connsiteY0" fmla="*/ 2043171 h 4231734"/>
              <a:gd name="connsiteX1" fmla="*/ 1110648 w 2826603"/>
              <a:gd name="connsiteY1" fmla="*/ 2813 h 4231734"/>
              <a:gd name="connsiteX2" fmla="*/ 2262861 w 2826603"/>
              <a:gd name="connsiteY2" fmla="*/ 1627534 h 4231734"/>
              <a:gd name="connsiteX3" fmla="*/ 2792576 w 2826603"/>
              <a:gd name="connsiteY3" fmla="*/ 3802696 h 4231734"/>
              <a:gd name="connsiteX4" fmla="*/ 1110648 w 2826603"/>
              <a:gd name="connsiteY4" fmla="*/ 4083529 h 4231734"/>
              <a:gd name="connsiteX5" fmla="*/ 0 w 2826603"/>
              <a:gd name="connsiteY5" fmla="*/ 2043171 h 4231734"/>
              <a:gd name="connsiteX0" fmla="*/ 0 w 2830834"/>
              <a:gd name="connsiteY0" fmla="*/ 2043171 h 4231734"/>
              <a:gd name="connsiteX1" fmla="*/ 1110648 w 2830834"/>
              <a:gd name="connsiteY1" fmla="*/ 2813 h 4231734"/>
              <a:gd name="connsiteX2" fmla="*/ 2262861 w 2830834"/>
              <a:gd name="connsiteY2" fmla="*/ 1627534 h 4231734"/>
              <a:gd name="connsiteX3" fmla="*/ 2792576 w 2830834"/>
              <a:gd name="connsiteY3" fmla="*/ 3802696 h 4231734"/>
              <a:gd name="connsiteX4" fmla="*/ 1110648 w 2830834"/>
              <a:gd name="connsiteY4" fmla="*/ 4083529 h 4231734"/>
              <a:gd name="connsiteX5" fmla="*/ 0 w 2830834"/>
              <a:gd name="connsiteY5" fmla="*/ 2043171 h 4231734"/>
              <a:gd name="connsiteX0" fmla="*/ 0 w 2812933"/>
              <a:gd name="connsiteY0" fmla="*/ 2142042 h 4330605"/>
              <a:gd name="connsiteX1" fmla="*/ 1110648 w 2812933"/>
              <a:gd name="connsiteY1" fmla="*/ 101684 h 4330605"/>
              <a:gd name="connsiteX2" fmla="*/ 1708679 w 2812933"/>
              <a:gd name="connsiteY2" fmla="*/ 576478 h 4330605"/>
              <a:gd name="connsiteX3" fmla="*/ 2792576 w 2812933"/>
              <a:gd name="connsiteY3" fmla="*/ 3901567 h 4330605"/>
              <a:gd name="connsiteX4" fmla="*/ 1110648 w 2812933"/>
              <a:gd name="connsiteY4" fmla="*/ 4182400 h 4330605"/>
              <a:gd name="connsiteX5" fmla="*/ 0 w 2812933"/>
              <a:gd name="connsiteY5" fmla="*/ 2142042 h 4330605"/>
              <a:gd name="connsiteX0" fmla="*/ 0 w 2812933"/>
              <a:gd name="connsiteY0" fmla="*/ 2135777 h 4324340"/>
              <a:gd name="connsiteX1" fmla="*/ 1110648 w 2812933"/>
              <a:gd name="connsiteY1" fmla="*/ 95419 h 4324340"/>
              <a:gd name="connsiteX2" fmla="*/ 1708679 w 2812933"/>
              <a:gd name="connsiteY2" fmla="*/ 570213 h 4324340"/>
              <a:gd name="connsiteX3" fmla="*/ 2792576 w 2812933"/>
              <a:gd name="connsiteY3" fmla="*/ 3895302 h 4324340"/>
              <a:gd name="connsiteX4" fmla="*/ 1110648 w 2812933"/>
              <a:gd name="connsiteY4" fmla="*/ 4176135 h 4324340"/>
              <a:gd name="connsiteX5" fmla="*/ 0 w 2812933"/>
              <a:gd name="connsiteY5" fmla="*/ 2135777 h 4324340"/>
              <a:gd name="connsiteX0" fmla="*/ 5192 w 2818125"/>
              <a:gd name="connsiteY0" fmla="*/ 2004153 h 4192716"/>
              <a:gd name="connsiteX1" fmla="*/ 741768 w 2818125"/>
              <a:gd name="connsiteY1" fmla="*/ 130050 h 4192716"/>
              <a:gd name="connsiteX2" fmla="*/ 1713871 w 2818125"/>
              <a:gd name="connsiteY2" fmla="*/ 438589 h 4192716"/>
              <a:gd name="connsiteX3" fmla="*/ 2797768 w 2818125"/>
              <a:gd name="connsiteY3" fmla="*/ 3763678 h 4192716"/>
              <a:gd name="connsiteX4" fmla="*/ 1115840 w 2818125"/>
              <a:gd name="connsiteY4" fmla="*/ 4044511 h 4192716"/>
              <a:gd name="connsiteX5" fmla="*/ 5192 w 2818125"/>
              <a:gd name="connsiteY5" fmla="*/ 2004153 h 4192716"/>
              <a:gd name="connsiteX0" fmla="*/ 5192 w 2886266"/>
              <a:gd name="connsiteY0" fmla="*/ 2004153 h 4140801"/>
              <a:gd name="connsiteX1" fmla="*/ 741768 w 2886266"/>
              <a:gd name="connsiteY1" fmla="*/ 130050 h 4140801"/>
              <a:gd name="connsiteX2" fmla="*/ 1713871 w 2886266"/>
              <a:gd name="connsiteY2" fmla="*/ 438589 h 4140801"/>
              <a:gd name="connsiteX3" fmla="*/ 2867041 w 2886266"/>
              <a:gd name="connsiteY3" fmla="*/ 3583569 h 4140801"/>
              <a:gd name="connsiteX4" fmla="*/ 1115840 w 2886266"/>
              <a:gd name="connsiteY4" fmla="*/ 4044511 h 4140801"/>
              <a:gd name="connsiteX5" fmla="*/ 5192 w 2886266"/>
              <a:gd name="connsiteY5" fmla="*/ 2004153 h 4140801"/>
              <a:gd name="connsiteX0" fmla="*/ 5192 w 2887839"/>
              <a:gd name="connsiteY0" fmla="*/ 2004153 h 4140801"/>
              <a:gd name="connsiteX1" fmla="*/ 741768 w 2887839"/>
              <a:gd name="connsiteY1" fmla="*/ 130050 h 4140801"/>
              <a:gd name="connsiteX2" fmla="*/ 1713871 w 2887839"/>
              <a:gd name="connsiteY2" fmla="*/ 438589 h 4140801"/>
              <a:gd name="connsiteX3" fmla="*/ 2867041 w 2887839"/>
              <a:gd name="connsiteY3" fmla="*/ 3583569 h 4140801"/>
              <a:gd name="connsiteX4" fmla="*/ 1115840 w 2887839"/>
              <a:gd name="connsiteY4" fmla="*/ 4044511 h 4140801"/>
              <a:gd name="connsiteX5" fmla="*/ 5192 w 2887839"/>
              <a:gd name="connsiteY5" fmla="*/ 2004153 h 4140801"/>
              <a:gd name="connsiteX0" fmla="*/ 20742 w 2903389"/>
              <a:gd name="connsiteY0" fmla="*/ 2004153 h 4164229"/>
              <a:gd name="connsiteX1" fmla="*/ 757318 w 2903389"/>
              <a:gd name="connsiteY1" fmla="*/ 130050 h 4164229"/>
              <a:gd name="connsiteX2" fmla="*/ 1729421 w 2903389"/>
              <a:gd name="connsiteY2" fmla="*/ 438589 h 4164229"/>
              <a:gd name="connsiteX3" fmla="*/ 2882591 w 2903389"/>
              <a:gd name="connsiteY3" fmla="*/ 3583569 h 4164229"/>
              <a:gd name="connsiteX4" fmla="*/ 1588590 w 2903389"/>
              <a:gd name="connsiteY4" fmla="*/ 4072220 h 4164229"/>
              <a:gd name="connsiteX5" fmla="*/ 20742 w 2903389"/>
              <a:gd name="connsiteY5" fmla="*/ 2004153 h 4164229"/>
              <a:gd name="connsiteX0" fmla="*/ 20742 w 2903389"/>
              <a:gd name="connsiteY0" fmla="*/ 2004153 h 4076269"/>
              <a:gd name="connsiteX1" fmla="*/ 757318 w 2903389"/>
              <a:gd name="connsiteY1" fmla="*/ 130050 h 4076269"/>
              <a:gd name="connsiteX2" fmla="*/ 1729421 w 2903389"/>
              <a:gd name="connsiteY2" fmla="*/ 438589 h 4076269"/>
              <a:gd name="connsiteX3" fmla="*/ 2882591 w 2903389"/>
              <a:gd name="connsiteY3" fmla="*/ 3583569 h 4076269"/>
              <a:gd name="connsiteX4" fmla="*/ 1588590 w 2903389"/>
              <a:gd name="connsiteY4" fmla="*/ 4072220 h 4076269"/>
              <a:gd name="connsiteX5" fmla="*/ 20742 w 2903389"/>
              <a:gd name="connsiteY5" fmla="*/ 2004153 h 4076269"/>
              <a:gd name="connsiteX0" fmla="*/ 20742 w 2903389"/>
              <a:gd name="connsiteY0" fmla="*/ 2004153 h 4089200"/>
              <a:gd name="connsiteX1" fmla="*/ 757318 w 2903389"/>
              <a:gd name="connsiteY1" fmla="*/ 130050 h 4089200"/>
              <a:gd name="connsiteX2" fmla="*/ 1729421 w 2903389"/>
              <a:gd name="connsiteY2" fmla="*/ 438589 h 4089200"/>
              <a:gd name="connsiteX3" fmla="*/ 2882591 w 2903389"/>
              <a:gd name="connsiteY3" fmla="*/ 3583569 h 4089200"/>
              <a:gd name="connsiteX4" fmla="*/ 1588590 w 2903389"/>
              <a:gd name="connsiteY4" fmla="*/ 4072220 h 4089200"/>
              <a:gd name="connsiteX5" fmla="*/ 568880 w 2903389"/>
              <a:gd name="connsiteY5" fmla="*/ 3154079 h 4089200"/>
              <a:gd name="connsiteX6" fmla="*/ 20742 w 2903389"/>
              <a:gd name="connsiteY6" fmla="*/ 2004153 h 4089200"/>
              <a:gd name="connsiteX0" fmla="*/ 8910 w 2891557"/>
              <a:gd name="connsiteY0" fmla="*/ 2004153 h 4072526"/>
              <a:gd name="connsiteX1" fmla="*/ 745486 w 2891557"/>
              <a:gd name="connsiteY1" fmla="*/ 130050 h 4072526"/>
              <a:gd name="connsiteX2" fmla="*/ 1717589 w 2891557"/>
              <a:gd name="connsiteY2" fmla="*/ 438589 h 4072526"/>
              <a:gd name="connsiteX3" fmla="*/ 2870759 w 2891557"/>
              <a:gd name="connsiteY3" fmla="*/ 3583569 h 4072526"/>
              <a:gd name="connsiteX4" fmla="*/ 1576758 w 2891557"/>
              <a:gd name="connsiteY4" fmla="*/ 4072220 h 4072526"/>
              <a:gd name="connsiteX5" fmla="*/ 418503 w 2891557"/>
              <a:gd name="connsiteY5" fmla="*/ 3625133 h 4072526"/>
              <a:gd name="connsiteX6" fmla="*/ 8910 w 2891557"/>
              <a:gd name="connsiteY6" fmla="*/ 2004153 h 4072526"/>
              <a:gd name="connsiteX0" fmla="*/ 8053 w 2918409"/>
              <a:gd name="connsiteY0" fmla="*/ 2019034 h 4073552"/>
              <a:gd name="connsiteX1" fmla="*/ 772338 w 2918409"/>
              <a:gd name="connsiteY1" fmla="*/ 131076 h 4073552"/>
              <a:gd name="connsiteX2" fmla="*/ 1744441 w 2918409"/>
              <a:gd name="connsiteY2" fmla="*/ 439615 h 4073552"/>
              <a:gd name="connsiteX3" fmla="*/ 2897611 w 2918409"/>
              <a:gd name="connsiteY3" fmla="*/ 3584595 h 4073552"/>
              <a:gd name="connsiteX4" fmla="*/ 1603610 w 2918409"/>
              <a:gd name="connsiteY4" fmla="*/ 4073246 h 4073552"/>
              <a:gd name="connsiteX5" fmla="*/ 445355 w 2918409"/>
              <a:gd name="connsiteY5" fmla="*/ 3626159 h 4073552"/>
              <a:gd name="connsiteX6" fmla="*/ 8053 w 2918409"/>
              <a:gd name="connsiteY6" fmla="*/ 2019034 h 4073552"/>
              <a:gd name="connsiteX0" fmla="*/ 8053 w 2922125"/>
              <a:gd name="connsiteY0" fmla="*/ 1989118 h 4043636"/>
              <a:gd name="connsiteX1" fmla="*/ 772338 w 2922125"/>
              <a:gd name="connsiteY1" fmla="*/ 101160 h 4043636"/>
              <a:gd name="connsiteX2" fmla="*/ 1744441 w 2922125"/>
              <a:gd name="connsiteY2" fmla="*/ 409699 h 4043636"/>
              <a:gd name="connsiteX3" fmla="*/ 2398846 w 2922125"/>
              <a:gd name="connsiteY3" fmla="*/ 1712025 h 4043636"/>
              <a:gd name="connsiteX4" fmla="*/ 2897611 w 2922125"/>
              <a:gd name="connsiteY4" fmla="*/ 3554679 h 4043636"/>
              <a:gd name="connsiteX5" fmla="*/ 1603610 w 2922125"/>
              <a:gd name="connsiteY5" fmla="*/ 4043330 h 4043636"/>
              <a:gd name="connsiteX6" fmla="*/ 445355 w 2922125"/>
              <a:gd name="connsiteY6" fmla="*/ 3596243 h 4043636"/>
              <a:gd name="connsiteX7" fmla="*/ 8053 w 2922125"/>
              <a:gd name="connsiteY7" fmla="*/ 1989118 h 4043636"/>
              <a:gd name="connsiteX0" fmla="*/ 8053 w 2925653"/>
              <a:gd name="connsiteY0" fmla="*/ 1989118 h 4043636"/>
              <a:gd name="connsiteX1" fmla="*/ 772338 w 2925653"/>
              <a:gd name="connsiteY1" fmla="*/ 101160 h 4043636"/>
              <a:gd name="connsiteX2" fmla="*/ 1744441 w 2925653"/>
              <a:gd name="connsiteY2" fmla="*/ 409699 h 4043636"/>
              <a:gd name="connsiteX3" fmla="*/ 2468119 w 2925653"/>
              <a:gd name="connsiteY3" fmla="*/ 1698170 h 4043636"/>
              <a:gd name="connsiteX4" fmla="*/ 2897611 w 2925653"/>
              <a:gd name="connsiteY4" fmla="*/ 3554679 h 4043636"/>
              <a:gd name="connsiteX5" fmla="*/ 1603610 w 2925653"/>
              <a:gd name="connsiteY5" fmla="*/ 4043330 h 4043636"/>
              <a:gd name="connsiteX6" fmla="*/ 445355 w 2925653"/>
              <a:gd name="connsiteY6" fmla="*/ 3596243 h 4043636"/>
              <a:gd name="connsiteX7" fmla="*/ 8053 w 2925653"/>
              <a:gd name="connsiteY7" fmla="*/ 1989118 h 4043636"/>
              <a:gd name="connsiteX0" fmla="*/ 8053 w 2925653"/>
              <a:gd name="connsiteY0" fmla="*/ 2036320 h 4090838"/>
              <a:gd name="connsiteX1" fmla="*/ 772338 w 2925653"/>
              <a:gd name="connsiteY1" fmla="*/ 148362 h 4090838"/>
              <a:gd name="connsiteX2" fmla="*/ 1716732 w 2925653"/>
              <a:gd name="connsiteY2" fmla="*/ 304501 h 4090838"/>
              <a:gd name="connsiteX3" fmla="*/ 2468119 w 2925653"/>
              <a:gd name="connsiteY3" fmla="*/ 1745372 h 4090838"/>
              <a:gd name="connsiteX4" fmla="*/ 2897611 w 2925653"/>
              <a:gd name="connsiteY4" fmla="*/ 3601881 h 4090838"/>
              <a:gd name="connsiteX5" fmla="*/ 1603610 w 2925653"/>
              <a:gd name="connsiteY5" fmla="*/ 4090532 h 4090838"/>
              <a:gd name="connsiteX6" fmla="*/ 445355 w 2925653"/>
              <a:gd name="connsiteY6" fmla="*/ 3643445 h 4090838"/>
              <a:gd name="connsiteX7" fmla="*/ 8053 w 2925653"/>
              <a:gd name="connsiteY7" fmla="*/ 2036320 h 4090838"/>
              <a:gd name="connsiteX0" fmla="*/ 8053 w 2938725"/>
              <a:gd name="connsiteY0" fmla="*/ 2036320 h 4092324"/>
              <a:gd name="connsiteX1" fmla="*/ 772338 w 2938725"/>
              <a:gd name="connsiteY1" fmla="*/ 148362 h 4092324"/>
              <a:gd name="connsiteX2" fmla="*/ 1716732 w 2938725"/>
              <a:gd name="connsiteY2" fmla="*/ 304501 h 4092324"/>
              <a:gd name="connsiteX3" fmla="*/ 2468119 w 2938725"/>
              <a:gd name="connsiteY3" fmla="*/ 1745372 h 4092324"/>
              <a:gd name="connsiteX4" fmla="*/ 2911465 w 2938725"/>
              <a:gd name="connsiteY4" fmla="*/ 3698863 h 4092324"/>
              <a:gd name="connsiteX5" fmla="*/ 1603610 w 2938725"/>
              <a:gd name="connsiteY5" fmla="*/ 4090532 h 4092324"/>
              <a:gd name="connsiteX6" fmla="*/ 445355 w 2938725"/>
              <a:gd name="connsiteY6" fmla="*/ 3643445 h 4092324"/>
              <a:gd name="connsiteX7" fmla="*/ 8053 w 2938725"/>
              <a:gd name="connsiteY7" fmla="*/ 2036320 h 4092324"/>
              <a:gd name="connsiteX0" fmla="*/ 10145 w 2940817"/>
              <a:gd name="connsiteY0" fmla="*/ 2036320 h 4091718"/>
              <a:gd name="connsiteX1" fmla="*/ 774430 w 2940817"/>
              <a:gd name="connsiteY1" fmla="*/ 148362 h 4091718"/>
              <a:gd name="connsiteX2" fmla="*/ 1718824 w 2940817"/>
              <a:gd name="connsiteY2" fmla="*/ 304501 h 4091718"/>
              <a:gd name="connsiteX3" fmla="*/ 2470211 w 2940817"/>
              <a:gd name="connsiteY3" fmla="*/ 1745372 h 4091718"/>
              <a:gd name="connsiteX4" fmla="*/ 2913557 w 2940817"/>
              <a:gd name="connsiteY4" fmla="*/ 3698863 h 4091718"/>
              <a:gd name="connsiteX5" fmla="*/ 1605702 w 2940817"/>
              <a:gd name="connsiteY5" fmla="*/ 4090532 h 4091718"/>
              <a:gd name="connsiteX6" fmla="*/ 419738 w 2940817"/>
              <a:gd name="connsiteY6" fmla="*/ 3740427 h 4091718"/>
              <a:gd name="connsiteX7" fmla="*/ 10145 w 2940817"/>
              <a:gd name="connsiteY7" fmla="*/ 2036320 h 4091718"/>
              <a:gd name="connsiteX0" fmla="*/ 4217 w 2934889"/>
              <a:gd name="connsiteY0" fmla="*/ 1945739 h 4001137"/>
              <a:gd name="connsiteX1" fmla="*/ 621853 w 2934889"/>
              <a:gd name="connsiteY1" fmla="*/ 204430 h 4001137"/>
              <a:gd name="connsiteX2" fmla="*/ 1712896 w 2934889"/>
              <a:gd name="connsiteY2" fmla="*/ 213920 h 4001137"/>
              <a:gd name="connsiteX3" fmla="*/ 2464283 w 2934889"/>
              <a:gd name="connsiteY3" fmla="*/ 1654791 h 4001137"/>
              <a:gd name="connsiteX4" fmla="*/ 2907629 w 2934889"/>
              <a:gd name="connsiteY4" fmla="*/ 3608282 h 4001137"/>
              <a:gd name="connsiteX5" fmla="*/ 1599774 w 2934889"/>
              <a:gd name="connsiteY5" fmla="*/ 3999951 h 4001137"/>
              <a:gd name="connsiteX6" fmla="*/ 413810 w 2934889"/>
              <a:gd name="connsiteY6" fmla="*/ 3649846 h 4001137"/>
              <a:gd name="connsiteX7" fmla="*/ 4217 w 2934889"/>
              <a:gd name="connsiteY7" fmla="*/ 1945739 h 4001137"/>
              <a:gd name="connsiteX0" fmla="*/ 4217 w 2934889"/>
              <a:gd name="connsiteY0" fmla="*/ 1966151 h 4021549"/>
              <a:gd name="connsiteX1" fmla="*/ 621853 w 2934889"/>
              <a:gd name="connsiteY1" fmla="*/ 224842 h 4021549"/>
              <a:gd name="connsiteX2" fmla="*/ 1712896 w 2934889"/>
              <a:gd name="connsiteY2" fmla="*/ 234332 h 4021549"/>
              <a:gd name="connsiteX3" fmla="*/ 2464283 w 2934889"/>
              <a:gd name="connsiteY3" fmla="*/ 1675203 h 4021549"/>
              <a:gd name="connsiteX4" fmla="*/ 2907629 w 2934889"/>
              <a:gd name="connsiteY4" fmla="*/ 3628694 h 4021549"/>
              <a:gd name="connsiteX5" fmla="*/ 1599774 w 2934889"/>
              <a:gd name="connsiteY5" fmla="*/ 4020363 h 4021549"/>
              <a:gd name="connsiteX6" fmla="*/ 413810 w 2934889"/>
              <a:gd name="connsiteY6" fmla="*/ 3670258 h 4021549"/>
              <a:gd name="connsiteX7" fmla="*/ 4217 w 2934889"/>
              <a:gd name="connsiteY7" fmla="*/ 1966151 h 4021549"/>
              <a:gd name="connsiteX0" fmla="*/ 4217 w 2934889"/>
              <a:gd name="connsiteY0" fmla="*/ 1978292 h 4033690"/>
              <a:gd name="connsiteX1" fmla="*/ 621853 w 2934889"/>
              <a:gd name="connsiteY1" fmla="*/ 236983 h 4033690"/>
              <a:gd name="connsiteX2" fmla="*/ 1712896 w 2934889"/>
              <a:gd name="connsiteY2" fmla="*/ 246473 h 4033690"/>
              <a:gd name="connsiteX3" fmla="*/ 2464283 w 2934889"/>
              <a:gd name="connsiteY3" fmla="*/ 1687344 h 4033690"/>
              <a:gd name="connsiteX4" fmla="*/ 2907629 w 2934889"/>
              <a:gd name="connsiteY4" fmla="*/ 3640835 h 4033690"/>
              <a:gd name="connsiteX5" fmla="*/ 1599774 w 2934889"/>
              <a:gd name="connsiteY5" fmla="*/ 4032504 h 4033690"/>
              <a:gd name="connsiteX6" fmla="*/ 413810 w 2934889"/>
              <a:gd name="connsiteY6" fmla="*/ 3682399 h 4033690"/>
              <a:gd name="connsiteX7" fmla="*/ 4217 w 2934889"/>
              <a:gd name="connsiteY7" fmla="*/ 1978292 h 4033690"/>
              <a:gd name="connsiteX0" fmla="*/ 4217 w 2934889"/>
              <a:gd name="connsiteY0" fmla="*/ 2044061 h 4099459"/>
              <a:gd name="connsiteX1" fmla="*/ 621853 w 2934889"/>
              <a:gd name="connsiteY1" fmla="*/ 302752 h 4099459"/>
              <a:gd name="connsiteX2" fmla="*/ 1712896 w 2934889"/>
              <a:gd name="connsiteY2" fmla="*/ 312242 h 4099459"/>
              <a:gd name="connsiteX3" fmla="*/ 2464283 w 2934889"/>
              <a:gd name="connsiteY3" fmla="*/ 1753113 h 4099459"/>
              <a:gd name="connsiteX4" fmla="*/ 2907629 w 2934889"/>
              <a:gd name="connsiteY4" fmla="*/ 3706604 h 4099459"/>
              <a:gd name="connsiteX5" fmla="*/ 1599774 w 2934889"/>
              <a:gd name="connsiteY5" fmla="*/ 4098273 h 4099459"/>
              <a:gd name="connsiteX6" fmla="*/ 413810 w 2934889"/>
              <a:gd name="connsiteY6" fmla="*/ 3748168 h 4099459"/>
              <a:gd name="connsiteX7" fmla="*/ 4217 w 2934889"/>
              <a:gd name="connsiteY7" fmla="*/ 2044061 h 4099459"/>
              <a:gd name="connsiteX0" fmla="*/ 4217 w 2934889"/>
              <a:gd name="connsiteY0" fmla="*/ 2074970 h 4130368"/>
              <a:gd name="connsiteX1" fmla="*/ 621853 w 2934889"/>
              <a:gd name="connsiteY1" fmla="*/ 333661 h 4130368"/>
              <a:gd name="connsiteX2" fmla="*/ 1712896 w 2934889"/>
              <a:gd name="connsiteY2" fmla="*/ 343151 h 4130368"/>
              <a:gd name="connsiteX3" fmla="*/ 2464283 w 2934889"/>
              <a:gd name="connsiteY3" fmla="*/ 1784022 h 4130368"/>
              <a:gd name="connsiteX4" fmla="*/ 2907629 w 2934889"/>
              <a:gd name="connsiteY4" fmla="*/ 3737513 h 4130368"/>
              <a:gd name="connsiteX5" fmla="*/ 1599774 w 2934889"/>
              <a:gd name="connsiteY5" fmla="*/ 4129182 h 4130368"/>
              <a:gd name="connsiteX6" fmla="*/ 413810 w 2934889"/>
              <a:gd name="connsiteY6" fmla="*/ 3779077 h 4130368"/>
              <a:gd name="connsiteX7" fmla="*/ 4217 w 2934889"/>
              <a:gd name="connsiteY7" fmla="*/ 2074970 h 4130368"/>
              <a:gd name="connsiteX0" fmla="*/ 16492 w 2947164"/>
              <a:gd name="connsiteY0" fmla="*/ 2074970 h 4190665"/>
              <a:gd name="connsiteX1" fmla="*/ 634128 w 2947164"/>
              <a:gd name="connsiteY1" fmla="*/ 333661 h 4190665"/>
              <a:gd name="connsiteX2" fmla="*/ 1725171 w 2947164"/>
              <a:gd name="connsiteY2" fmla="*/ 343151 h 4190665"/>
              <a:gd name="connsiteX3" fmla="*/ 2476558 w 2947164"/>
              <a:gd name="connsiteY3" fmla="*/ 1784022 h 4190665"/>
              <a:gd name="connsiteX4" fmla="*/ 2919904 w 2947164"/>
              <a:gd name="connsiteY4" fmla="*/ 3737513 h 4190665"/>
              <a:gd name="connsiteX5" fmla="*/ 1612049 w 2947164"/>
              <a:gd name="connsiteY5" fmla="*/ 4129182 h 4190665"/>
              <a:gd name="connsiteX6" fmla="*/ 426085 w 2947164"/>
              <a:gd name="connsiteY6" fmla="*/ 3779077 h 4190665"/>
              <a:gd name="connsiteX7" fmla="*/ 16492 w 2947164"/>
              <a:gd name="connsiteY7" fmla="*/ 2074970 h 4190665"/>
              <a:gd name="connsiteX0" fmla="*/ 4417 w 2935089"/>
              <a:gd name="connsiteY0" fmla="*/ 2074970 h 4224424"/>
              <a:gd name="connsiteX1" fmla="*/ 622053 w 2935089"/>
              <a:gd name="connsiteY1" fmla="*/ 333661 h 4224424"/>
              <a:gd name="connsiteX2" fmla="*/ 1713096 w 2935089"/>
              <a:gd name="connsiteY2" fmla="*/ 343151 h 4224424"/>
              <a:gd name="connsiteX3" fmla="*/ 2464483 w 2935089"/>
              <a:gd name="connsiteY3" fmla="*/ 1784022 h 4224424"/>
              <a:gd name="connsiteX4" fmla="*/ 2907829 w 2935089"/>
              <a:gd name="connsiteY4" fmla="*/ 3737513 h 4224424"/>
              <a:gd name="connsiteX5" fmla="*/ 1634480 w 2935089"/>
              <a:gd name="connsiteY5" fmla="*/ 4224073 h 4224424"/>
              <a:gd name="connsiteX6" fmla="*/ 414010 w 2935089"/>
              <a:gd name="connsiteY6" fmla="*/ 3779077 h 4224424"/>
              <a:gd name="connsiteX7" fmla="*/ 4417 w 2935089"/>
              <a:gd name="connsiteY7" fmla="*/ 2074970 h 4224424"/>
              <a:gd name="connsiteX0" fmla="*/ 4417 w 3017946"/>
              <a:gd name="connsiteY0" fmla="*/ 2074970 h 4251424"/>
              <a:gd name="connsiteX1" fmla="*/ 622053 w 3017946"/>
              <a:gd name="connsiteY1" fmla="*/ 333661 h 4251424"/>
              <a:gd name="connsiteX2" fmla="*/ 1713096 w 3017946"/>
              <a:gd name="connsiteY2" fmla="*/ 343151 h 4251424"/>
              <a:gd name="connsiteX3" fmla="*/ 2464483 w 3017946"/>
              <a:gd name="connsiteY3" fmla="*/ 1784022 h 4251424"/>
              <a:gd name="connsiteX4" fmla="*/ 2907829 w 3017946"/>
              <a:gd name="connsiteY4" fmla="*/ 3737513 h 4251424"/>
              <a:gd name="connsiteX5" fmla="*/ 1634480 w 3017946"/>
              <a:gd name="connsiteY5" fmla="*/ 4224073 h 4251424"/>
              <a:gd name="connsiteX6" fmla="*/ 414010 w 3017946"/>
              <a:gd name="connsiteY6" fmla="*/ 3779077 h 4251424"/>
              <a:gd name="connsiteX7" fmla="*/ 4417 w 3017946"/>
              <a:gd name="connsiteY7" fmla="*/ 2074970 h 4251424"/>
              <a:gd name="connsiteX0" fmla="*/ 4388 w 2937353"/>
              <a:gd name="connsiteY0" fmla="*/ 2074970 h 4301928"/>
              <a:gd name="connsiteX1" fmla="*/ 622024 w 2937353"/>
              <a:gd name="connsiteY1" fmla="*/ 333661 h 4301928"/>
              <a:gd name="connsiteX2" fmla="*/ 1713067 w 2937353"/>
              <a:gd name="connsiteY2" fmla="*/ 343151 h 4301928"/>
              <a:gd name="connsiteX3" fmla="*/ 2464454 w 2937353"/>
              <a:gd name="connsiteY3" fmla="*/ 1784022 h 4301928"/>
              <a:gd name="connsiteX4" fmla="*/ 2907800 w 2937353"/>
              <a:gd name="connsiteY4" fmla="*/ 3737513 h 4301928"/>
              <a:gd name="connsiteX5" fmla="*/ 1625825 w 2937353"/>
              <a:gd name="connsiteY5" fmla="*/ 4301711 h 4301928"/>
              <a:gd name="connsiteX6" fmla="*/ 413981 w 2937353"/>
              <a:gd name="connsiteY6" fmla="*/ 3779077 h 4301928"/>
              <a:gd name="connsiteX7" fmla="*/ 4388 w 2937353"/>
              <a:gd name="connsiteY7" fmla="*/ 2074970 h 4301928"/>
              <a:gd name="connsiteX0" fmla="*/ 4388 w 2937353"/>
              <a:gd name="connsiteY0" fmla="*/ 2074970 h 4302191"/>
              <a:gd name="connsiteX1" fmla="*/ 622024 w 2937353"/>
              <a:gd name="connsiteY1" fmla="*/ 333661 h 4302191"/>
              <a:gd name="connsiteX2" fmla="*/ 1713067 w 2937353"/>
              <a:gd name="connsiteY2" fmla="*/ 343151 h 4302191"/>
              <a:gd name="connsiteX3" fmla="*/ 2464454 w 2937353"/>
              <a:gd name="connsiteY3" fmla="*/ 1784022 h 4302191"/>
              <a:gd name="connsiteX4" fmla="*/ 2907800 w 2937353"/>
              <a:gd name="connsiteY4" fmla="*/ 3737513 h 4302191"/>
              <a:gd name="connsiteX5" fmla="*/ 1625825 w 2937353"/>
              <a:gd name="connsiteY5" fmla="*/ 4301711 h 4302191"/>
              <a:gd name="connsiteX6" fmla="*/ 413981 w 2937353"/>
              <a:gd name="connsiteY6" fmla="*/ 3779077 h 4302191"/>
              <a:gd name="connsiteX7" fmla="*/ 4388 w 2937353"/>
              <a:gd name="connsiteY7" fmla="*/ 2074970 h 4302191"/>
              <a:gd name="connsiteX0" fmla="*/ 4388 w 2957154"/>
              <a:gd name="connsiteY0" fmla="*/ 1992357 h 4219583"/>
              <a:gd name="connsiteX1" fmla="*/ 622024 w 2957154"/>
              <a:gd name="connsiteY1" fmla="*/ 251048 h 4219583"/>
              <a:gd name="connsiteX2" fmla="*/ 1713067 w 2957154"/>
              <a:gd name="connsiteY2" fmla="*/ 260538 h 4219583"/>
              <a:gd name="connsiteX3" fmla="*/ 2602477 w 2957154"/>
              <a:gd name="connsiteY3" fmla="*/ 1692782 h 4219583"/>
              <a:gd name="connsiteX4" fmla="*/ 2907800 w 2957154"/>
              <a:gd name="connsiteY4" fmla="*/ 3654900 h 4219583"/>
              <a:gd name="connsiteX5" fmla="*/ 1625825 w 2957154"/>
              <a:gd name="connsiteY5" fmla="*/ 4219098 h 4219583"/>
              <a:gd name="connsiteX6" fmla="*/ 413981 w 2957154"/>
              <a:gd name="connsiteY6" fmla="*/ 3696464 h 4219583"/>
              <a:gd name="connsiteX7" fmla="*/ 4388 w 2957154"/>
              <a:gd name="connsiteY7" fmla="*/ 1992357 h 4219583"/>
              <a:gd name="connsiteX0" fmla="*/ 1315 w 2954081"/>
              <a:gd name="connsiteY0" fmla="*/ 2009693 h 4236919"/>
              <a:gd name="connsiteX1" fmla="*/ 515434 w 2954081"/>
              <a:gd name="connsiteY1" fmla="*/ 242505 h 4236919"/>
              <a:gd name="connsiteX2" fmla="*/ 1709994 w 2954081"/>
              <a:gd name="connsiteY2" fmla="*/ 277874 h 4236919"/>
              <a:gd name="connsiteX3" fmla="*/ 2599404 w 2954081"/>
              <a:gd name="connsiteY3" fmla="*/ 1710118 h 4236919"/>
              <a:gd name="connsiteX4" fmla="*/ 2904727 w 2954081"/>
              <a:gd name="connsiteY4" fmla="*/ 3672236 h 4236919"/>
              <a:gd name="connsiteX5" fmla="*/ 1622752 w 2954081"/>
              <a:gd name="connsiteY5" fmla="*/ 4236434 h 4236919"/>
              <a:gd name="connsiteX6" fmla="*/ 410908 w 2954081"/>
              <a:gd name="connsiteY6" fmla="*/ 3713800 h 4236919"/>
              <a:gd name="connsiteX7" fmla="*/ 1315 w 2954081"/>
              <a:gd name="connsiteY7" fmla="*/ 2009693 h 4236919"/>
              <a:gd name="connsiteX0" fmla="*/ 1315 w 2954081"/>
              <a:gd name="connsiteY0" fmla="*/ 2002340 h 4229566"/>
              <a:gd name="connsiteX1" fmla="*/ 515434 w 2954081"/>
              <a:gd name="connsiteY1" fmla="*/ 235152 h 4229566"/>
              <a:gd name="connsiteX2" fmla="*/ 1709994 w 2954081"/>
              <a:gd name="connsiteY2" fmla="*/ 270521 h 4229566"/>
              <a:gd name="connsiteX3" fmla="*/ 2599404 w 2954081"/>
              <a:gd name="connsiteY3" fmla="*/ 1702765 h 4229566"/>
              <a:gd name="connsiteX4" fmla="*/ 2904727 w 2954081"/>
              <a:gd name="connsiteY4" fmla="*/ 3664883 h 4229566"/>
              <a:gd name="connsiteX5" fmla="*/ 1622752 w 2954081"/>
              <a:gd name="connsiteY5" fmla="*/ 4229081 h 4229566"/>
              <a:gd name="connsiteX6" fmla="*/ 410908 w 2954081"/>
              <a:gd name="connsiteY6" fmla="*/ 3706447 h 4229566"/>
              <a:gd name="connsiteX7" fmla="*/ 1315 w 2954081"/>
              <a:gd name="connsiteY7" fmla="*/ 2002340 h 4229566"/>
              <a:gd name="connsiteX0" fmla="*/ 1315 w 3016144"/>
              <a:gd name="connsiteY0" fmla="*/ 2002340 h 4230072"/>
              <a:gd name="connsiteX1" fmla="*/ 515434 w 3016144"/>
              <a:gd name="connsiteY1" fmla="*/ 235152 h 4230072"/>
              <a:gd name="connsiteX2" fmla="*/ 1709994 w 3016144"/>
              <a:gd name="connsiteY2" fmla="*/ 270521 h 4230072"/>
              <a:gd name="connsiteX3" fmla="*/ 2599404 w 3016144"/>
              <a:gd name="connsiteY3" fmla="*/ 1702765 h 4230072"/>
              <a:gd name="connsiteX4" fmla="*/ 2973738 w 3016144"/>
              <a:gd name="connsiteY4" fmla="*/ 3613125 h 4230072"/>
              <a:gd name="connsiteX5" fmla="*/ 1622752 w 3016144"/>
              <a:gd name="connsiteY5" fmla="*/ 4229081 h 4230072"/>
              <a:gd name="connsiteX6" fmla="*/ 410908 w 3016144"/>
              <a:gd name="connsiteY6" fmla="*/ 3706447 h 4230072"/>
              <a:gd name="connsiteX7" fmla="*/ 1315 w 3016144"/>
              <a:gd name="connsiteY7" fmla="*/ 2002340 h 4230072"/>
              <a:gd name="connsiteX0" fmla="*/ 1315 w 3029305"/>
              <a:gd name="connsiteY0" fmla="*/ 1997167 h 4224899"/>
              <a:gd name="connsiteX1" fmla="*/ 515434 w 3029305"/>
              <a:gd name="connsiteY1" fmla="*/ 229979 h 4224899"/>
              <a:gd name="connsiteX2" fmla="*/ 1709994 w 3029305"/>
              <a:gd name="connsiteY2" fmla="*/ 265348 h 4224899"/>
              <a:gd name="connsiteX3" fmla="*/ 2677042 w 3029305"/>
              <a:gd name="connsiteY3" fmla="*/ 1594075 h 4224899"/>
              <a:gd name="connsiteX4" fmla="*/ 2973738 w 3029305"/>
              <a:gd name="connsiteY4" fmla="*/ 3607952 h 4224899"/>
              <a:gd name="connsiteX5" fmla="*/ 1622752 w 3029305"/>
              <a:gd name="connsiteY5" fmla="*/ 4223908 h 4224899"/>
              <a:gd name="connsiteX6" fmla="*/ 410908 w 3029305"/>
              <a:gd name="connsiteY6" fmla="*/ 3701274 h 4224899"/>
              <a:gd name="connsiteX7" fmla="*/ 1315 w 3029305"/>
              <a:gd name="connsiteY7" fmla="*/ 1997167 h 4224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29305" h="4224899">
                <a:moveTo>
                  <a:pt x="1315" y="1997167"/>
                </a:moveTo>
                <a:cubicBezTo>
                  <a:pt x="18736" y="1418618"/>
                  <a:pt x="161642" y="639386"/>
                  <a:pt x="515434" y="229979"/>
                </a:cubicBezTo>
                <a:cubicBezTo>
                  <a:pt x="869226" y="-179428"/>
                  <a:pt x="1349726" y="37999"/>
                  <a:pt x="1709994" y="265348"/>
                </a:cubicBezTo>
                <a:cubicBezTo>
                  <a:pt x="2070262" y="492697"/>
                  <a:pt x="2484847" y="1069912"/>
                  <a:pt x="2677042" y="1594075"/>
                </a:cubicBezTo>
                <a:cubicBezTo>
                  <a:pt x="2869237" y="2118238"/>
                  <a:pt x="3149453" y="3169647"/>
                  <a:pt x="2973738" y="3607952"/>
                </a:cubicBezTo>
                <a:cubicBezTo>
                  <a:pt x="2798023" y="4046258"/>
                  <a:pt x="2049890" y="4208354"/>
                  <a:pt x="1622752" y="4223908"/>
                </a:cubicBezTo>
                <a:cubicBezTo>
                  <a:pt x="1195614" y="4239462"/>
                  <a:pt x="681147" y="4072397"/>
                  <a:pt x="410908" y="3701274"/>
                </a:cubicBezTo>
                <a:cubicBezTo>
                  <a:pt x="140669" y="3330151"/>
                  <a:pt x="-16106" y="2575716"/>
                  <a:pt x="1315" y="199716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riangle 30"/>
          <p:cNvSpPr/>
          <p:nvPr/>
        </p:nvSpPr>
        <p:spPr>
          <a:xfrm>
            <a:off x="543275" y="3489422"/>
            <a:ext cx="2474047" cy="2754045"/>
          </a:xfrm>
          <a:custGeom>
            <a:avLst/>
            <a:gdLst>
              <a:gd name="connsiteX0" fmla="*/ 0 w 2247183"/>
              <a:gd name="connsiteY0" fmla="*/ 2295218 h 2295218"/>
              <a:gd name="connsiteX1" fmla="*/ 1123592 w 2247183"/>
              <a:gd name="connsiteY1" fmla="*/ 0 h 2295218"/>
              <a:gd name="connsiteX2" fmla="*/ 2247183 w 2247183"/>
              <a:gd name="connsiteY2" fmla="*/ 2295218 h 2295218"/>
              <a:gd name="connsiteX3" fmla="*/ 0 w 2247183"/>
              <a:gd name="connsiteY3" fmla="*/ 2295218 h 2295218"/>
              <a:gd name="connsiteX0" fmla="*/ 0 w 2247183"/>
              <a:gd name="connsiteY0" fmla="*/ 2295218 h 2295218"/>
              <a:gd name="connsiteX1" fmla="*/ 1123592 w 2247183"/>
              <a:gd name="connsiteY1" fmla="*/ 0 h 2295218"/>
              <a:gd name="connsiteX2" fmla="*/ 2247183 w 2247183"/>
              <a:gd name="connsiteY2" fmla="*/ 2295218 h 2295218"/>
              <a:gd name="connsiteX3" fmla="*/ 0 w 2247183"/>
              <a:gd name="connsiteY3" fmla="*/ 2295218 h 2295218"/>
              <a:gd name="connsiteX0" fmla="*/ 0 w 2247183"/>
              <a:gd name="connsiteY0" fmla="*/ 2295218 h 2295218"/>
              <a:gd name="connsiteX1" fmla="*/ 1123592 w 2247183"/>
              <a:gd name="connsiteY1" fmla="*/ 0 h 2295218"/>
              <a:gd name="connsiteX2" fmla="*/ 2247183 w 2247183"/>
              <a:gd name="connsiteY2" fmla="*/ 2295218 h 2295218"/>
              <a:gd name="connsiteX3" fmla="*/ 0 w 2247183"/>
              <a:gd name="connsiteY3" fmla="*/ 2295218 h 2295218"/>
              <a:gd name="connsiteX0" fmla="*/ 5274 w 2252457"/>
              <a:gd name="connsiteY0" fmla="*/ 2295218 h 2295218"/>
              <a:gd name="connsiteX1" fmla="*/ 1128866 w 2252457"/>
              <a:gd name="connsiteY1" fmla="*/ 0 h 2295218"/>
              <a:gd name="connsiteX2" fmla="*/ 2252457 w 2252457"/>
              <a:gd name="connsiteY2" fmla="*/ 2295218 h 2295218"/>
              <a:gd name="connsiteX3" fmla="*/ 5274 w 2252457"/>
              <a:gd name="connsiteY3" fmla="*/ 2295218 h 2295218"/>
              <a:gd name="connsiteX0" fmla="*/ 5274 w 2252457"/>
              <a:gd name="connsiteY0" fmla="*/ 2295218 h 2486102"/>
              <a:gd name="connsiteX1" fmla="*/ 1128866 w 2252457"/>
              <a:gd name="connsiteY1" fmla="*/ 0 h 2486102"/>
              <a:gd name="connsiteX2" fmla="*/ 2252457 w 2252457"/>
              <a:gd name="connsiteY2" fmla="*/ 2295218 h 2486102"/>
              <a:gd name="connsiteX3" fmla="*/ 5274 w 2252457"/>
              <a:gd name="connsiteY3" fmla="*/ 2295218 h 2486102"/>
              <a:gd name="connsiteX0" fmla="*/ 5274 w 2252457"/>
              <a:gd name="connsiteY0" fmla="*/ 2295218 h 2601947"/>
              <a:gd name="connsiteX1" fmla="*/ 1128866 w 2252457"/>
              <a:gd name="connsiteY1" fmla="*/ 0 h 2601947"/>
              <a:gd name="connsiteX2" fmla="*/ 2252457 w 2252457"/>
              <a:gd name="connsiteY2" fmla="*/ 2295218 h 2601947"/>
              <a:gd name="connsiteX3" fmla="*/ 5274 w 2252457"/>
              <a:gd name="connsiteY3" fmla="*/ 2295218 h 2601947"/>
              <a:gd name="connsiteX0" fmla="*/ 5274 w 2252457"/>
              <a:gd name="connsiteY0" fmla="*/ 2295218 h 2601947"/>
              <a:gd name="connsiteX1" fmla="*/ 1128866 w 2252457"/>
              <a:gd name="connsiteY1" fmla="*/ 0 h 2601947"/>
              <a:gd name="connsiteX2" fmla="*/ 2252457 w 2252457"/>
              <a:gd name="connsiteY2" fmla="*/ 2295218 h 2601947"/>
              <a:gd name="connsiteX3" fmla="*/ 5274 w 2252457"/>
              <a:gd name="connsiteY3" fmla="*/ 2295218 h 2601947"/>
              <a:gd name="connsiteX0" fmla="*/ 5274 w 2290439"/>
              <a:gd name="connsiteY0" fmla="*/ 2295218 h 2601947"/>
              <a:gd name="connsiteX1" fmla="*/ 1128866 w 2290439"/>
              <a:gd name="connsiteY1" fmla="*/ 0 h 2601947"/>
              <a:gd name="connsiteX2" fmla="*/ 2252457 w 2290439"/>
              <a:gd name="connsiteY2" fmla="*/ 2295218 h 2601947"/>
              <a:gd name="connsiteX3" fmla="*/ 5274 w 2290439"/>
              <a:gd name="connsiteY3" fmla="*/ 2295218 h 2601947"/>
              <a:gd name="connsiteX0" fmla="*/ 5274 w 2290439"/>
              <a:gd name="connsiteY0" fmla="*/ 2295218 h 2633102"/>
              <a:gd name="connsiteX1" fmla="*/ 1128866 w 2290439"/>
              <a:gd name="connsiteY1" fmla="*/ 0 h 2633102"/>
              <a:gd name="connsiteX2" fmla="*/ 2252457 w 2290439"/>
              <a:gd name="connsiteY2" fmla="*/ 2295218 h 2633102"/>
              <a:gd name="connsiteX3" fmla="*/ 5274 w 2290439"/>
              <a:gd name="connsiteY3" fmla="*/ 2295218 h 2633102"/>
              <a:gd name="connsiteX0" fmla="*/ 5480 w 2298945"/>
              <a:gd name="connsiteY0" fmla="*/ 2295218 h 2633102"/>
              <a:gd name="connsiteX1" fmla="*/ 1129072 w 2298945"/>
              <a:gd name="connsiteY1" fmla="*/ 0 h 2633102"/>
              <a:gd name="connsiteX2" fmla="*/ 2252663 w 2298945"/>
              <a:gd name="connsiteY2" fmla="*/ 2295218 h 2633102"/>
              <a:gd name="connsiteX3" fmla="*/ 5480 w 2298945"/>
              <a:gd name="connsiteY3" fmla="*/ 2295218 h 2633102"/>
              <a:gd name="connsiteX0" fmla="*/ 105741 w 2399206"/>
              <a:gd name="connsiteY0" fmla="*/ 2295218 h 2739859"/>
              <a:gd name="connsiteX1" fmla="*/ 1229333 w 2399206"/>
              <a:gd name="connsiteY1" fmla="*/ 0 h 2739859"/>
              <a:gd name="connsiteX2" fmla="*/ 2352924 w 2399206"/>
              <a:gd name="connsiteY2" fmla="*/ 2295218 h 2739859"/>
              <a:gd name="connsiteX3" fmla="*/ 105741 w 2399206"/>
              <a:gd name="connsiteY3" fmla="*/ 2295218 h 2739859"/>
              <a:gd name="connsiteX0" fmla="*/ 105741 w 2474047"/>
              <a:gd name="connsiteY0" fmla="*/ 2295218 h 2802089"/>
              <a:gd name="connsiteX1" fmla="*/ 1229333 w 2474047"/>
              <a:gd name="connsiteY1" fmla="*/ 0 h 2802089"/>
              <a:gd name="connsiteX2" fmla="*/ 2352924 w 2474047"/>
              <a:gd name="connsiteY2" fmla="*/ 2295218 h 2802089"/>
              <a:gd name="connsiteX3" fmla="*/ 105741 w 2474047"/>
              <a:gd name="connsiteY3" fmla="*/ 2295218 h 2802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047" h="2802089">
                <a:moveTo>
                  <a:pt x="105741" y="2295218"/>
                </a:moveTo>
                <a:cubicBezTo>
                  <a:pt x="-268397" y="1591837"/>
                  <a:pt x="408059" y="-1110"/>
                  <a:pt x="1229333" y="0"/>
                </a:cubicBezTo>
                <a:cubicBezTo>
                  <a:pt x="2050607" y="1110"/>
                  <a:pt x="2767319" y="1647515"/>
                  <a:pt x="2352924" y="2295218"/>
                </a:cubicBezTo>
                <a:cubicBezTo>
                  <a:pt x="1938529" y="2942921"/>
                  <a:pt x="479879" y="2998599"/>
                  <a:pt x="105741" y="2295218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 rot="1148885">
            <a:off x="3499565" y="1956879"/>
            <a:ext cx="1893558" cy="285436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20436" y="5043055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5" name="Oval 4"/>
          <p:cNvSpPr/>
          <p:nvPr/>
        </p:nvSpPr>
        <p:spPr>
          <a:xfrm>
            <a:off x="1939636" y="5043055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946072" y="5043055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288472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507672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726872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514108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7" name="Oval 16"/>
          <p:cNvSpPr/>
          <p:nvPr/>
        </p:nvSpPr>
        <p:spPr>
          <a:xfrm>
            <a:off x="6733308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952508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856508" y="2216729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4294908" y="2216729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733308" y="2216729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4306445" y="803566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A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5" name="Straight Connector 44"/>
          <p:cNvCxnSpPr>
            <a:stCxn id="30" idx="4"/>
            <a:endCxn id="22" idx="0"/>
          </p:cNvCxnSpPr>
          <p:nvPr/>
        </p:nvCxnSpPr>
        <p:spPr>
          <a:xfrm flipH="1">
            <a:off x="4752108" y="1717966"/>
            <a:ext cx="11537" cy="4987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0" idx="5"/>
            <a:endCxn id="24" idx="1"/>
          </p:cNvCxnSpPr>
          <p:nvPr/>
        </p:nvCxnSpPr>
        <p:spPr>
          <a:xfrm>
            <a:off x="5086934" y="1584055"/>
            <a:ext cx="1780285" cy="7665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0" idx="3"/>
            <a:endCxn id="20" idx="7"/>
          </p:cNvCxnSpPr>
          <p:nvPr/>
        </p:nvCxnSpPr>
        <p:spPr>
          <a:xfrm flipH="1">
            <a:off x="2636997" y="1584055"/>
            <a:ext cx="1803359" cy="7665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0" idx="3"/>
            <a:endCxn id="12" idx="0"/>
          </p:cNvCxnSpPr>
          <p:nvPr/>
        </p:nvCxnSpPr>
        <p:spPr>
          <a:xfrm flipH="1">
            <a:off x="1745672" y="2997218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20" idx="5"/>
            <a:endCxn id="13" idx="0"/>
          </p:cNvCxnSpPr>
          <p:nvPr/>
        </p:nvCxnSpPr>
        <p:spPr>
          <a:xfrm>
            <a:off x="2636997" y="2997218"/>
            <a:ext cx="327875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2" idx="3"/>
            <a:endCxn id="4" idx="0"/>
          </p:cNvCxnSpPr>
          <p:nvPr/>
        </p:nvCxnSpPr>
        <p:spPr>
          <a:xfrm flipH="1">
            <a:off x="1177636" y="4410381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2" idx="5"/>
            <a:endCxn id="5" idx="0"/>
          </p:cNvCxnSpPr>
          <p:nvPr/>
        </p:nvCxnSpPr>
        <p:spPr>
          <a:xfrm>
            <a:off x="2068961" y="4410381"/>
            <a:ext cx="327875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22" idx="3"/>
            <a:endCxn id="14" idx="0"/>
          </p:cNvCxnSpPr>
          <p:nvPr/>
        </p:nvCxnSpPr>
        <p:spPr>
          <a:xfrm flipH="1">
            <a:off x="4184072" y="2997218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24" idx="3"/>
            <a:endCxn id="16" idx="0"/>
          </p:cNvCxnSpPr>
          <p:nvPr/>
        </p:nvCxnSpPr>
        <p:spPr>
          <a:xfrm flipH="1">
            <a:off x="5971308" y="2997218"/>
            <a:ext cx="895911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4" idx="5"/>
            <a:endCxn id="18" idx="0"/>
          </p:cNvCxnSpPr>
          <p:nvPr/>
        </p:nvCxnSpPr>
        <p:spPr>
          <a:xfrm>
            <a:off x="7513797" y="2997218"/>
            <a:ext cx="895911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24" idx="4"/>
            <a:endCxn id="17" idx="0"/>
          </p:cNvCxnSpPr>
          <p:nvPr/>
        </p:nvCxnSpPr>
        <p:spPr>
          <a:xfrm>
            <a:off x="7190508" y="3131129"/>
            <a:ext cx="0" cy="4987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16" idx="3"/>
            <a:endCxn id="8" idx="0"/>
          </p:cNvCxnSpPr>
          <p:nvPr/>
        </p:nvCxnSpPr>
        <p:spPr>
          <a:xfrm flipH="1">
            <a:off x="5403272" y="4410381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930844" y="811454"/>
            <a:ext cx="1299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subtree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4228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568034" y="374073"/>
            <a:ext cx="9531930" cy="571729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20436" y="5043055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</a:p>
        </p:txBody>
      </p:sp>
      <p:sp>
        <p:nvSpPr>
          <p:cNvPr id="5" name="Oval 4"/>
          <p:cNvSpPr/>
          <p:nvPr/>
        </p:nvSpPr>
        <p:spPr>
          <a:xfrm>
            <a:off x="1939636" y="5043055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946072" y="5043055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1288472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507672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726872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5514108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17" name="Oval 16"/>
          <p:cNvSpPr/>
          <p:nvPr/>
        </p:nvSpPr>
        <p:spPr>
          <a:xfrm>
            <a:off x="6733308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7952508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1856508" y="2216729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4294908" y="2216729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6733308" y="2216729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4306445" y="803566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A</a:t>
            </a:r>
            <a:endParaRPr lang="en-US"/>
          </a:p>
        </p:txBody>
      </p:sp>
      <p:cxnSp>
        <p:nvCxnSpPr>
          <p:cNvPr id="45" name="Straight Connector 44"/>
          <p:cNvCxnSpPr>
            <a:stCxn id="30" idx="4"/>
            <a:endCxn id="22" idx="0"/>
          </p:cNvCxnSpPr>
          <p:nvPr/>
        </p:nvCxnSpPr>
        <p:spPr>
          <a:xfrm flipH="1">
            <a:off x="4752108" y="1717966"/>
            <a:ext cx="11537" cy="4987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0" idx="5"/>
            <a:endCxn id="24" idx="1"/>
          </p:cNvCxnSpPr>
          <p:nvPr/>
        </p:nvCxnSpPr>
        <p:spPr>
          <a:xfrm>
            <a:off x="5086934" y="1584055"/>
            <a:ext cx="1780285" cy="7665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0" idx="3"/>
            <a:endCxn id="20" idx="7"/>
          </p:cNvCxnSpPr>
          <p:nvPr/>
        </p:nvCxnSpPr>
        <p:spPr>
          <a:xfrm flipH="1">
            <a:off x="2636997" y="1584055"/>
            <a:ext cx="1803359" cy="7665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0" idx="3"/>
            <a:endCxn id="12" idx="0"/>
          </p:cNvCxnSpPr>
          <p:nvPr/>
        </p:nvCxnSpPr>
        <p:spPr>
          <a:xfrm flipH="1">
            <a:off x="1745672" y="2997218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20" idx="5"/>
            <a:endCxn id="13" idx="0"/>
          </p:cNvCxnSpPr>
          <p:nvPr/>
        </p:nvCxnSpPr>
        <p:spPr>
          <a:xfrm>
            <a:off x="2636997" y="2997218"/>
            <a:ext cx="327875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2" idx="3"/>
            <a:endCxn id="4" idx="0"/>
          </p:cNvCxnSpPr>
          <p:nvPr/>
        </p:nvCxnSpPr>
        <p:spPr>
          <a:xfrm flipH="1">
            <a:off x="1177636" y="4410381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2" idx="5"/>
            <a:endCxn id="5" idx="0"/>
          </p:cNvCxnSpPr>
          <p:nvPr/>
        </p:nvCxnSpPr>
        <p:spPr>
          <a:xfrm>
            <a:off x="2068961" y="4410381"/>
            <a:ext cx="327875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22" idx="3"/>
            <a:endCxn id="14" idx="0"/>
          </p:cNvCxnSpPr>
          <p:nvPr/>
        </p:nvCxnSpPr>
        <p:spPr>
          <a:xfrm flipH="1">
            <a:off x="4184072" y="2997218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24" idx="3"/>
            <a:endCxn id="16" idx="0"/>
          </p:cNvCxnSpPr>
          <p:nvPr/>
        </p:nvCxnSpPr>
        <p:spPr>
          <a:xfrm flipH="1">
            <a:off x="5971308" y="2997218"/>
            <a:ext cx="895911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4" idx="5"/>
            <a:endCxn id="18" idx="0"/>
          </p:cNvCxnSpPr>
          <p:nvPr/>
        </p:nvCxnSpPr>
        <p:spPr>
          <a:xfrm>
            <a:off x="7513797" y="2997218"/>
            <a:ext cx="895911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24" idx="4"/>
            <a:endCxn id="17" idx="0"/>
          </p:cNvCxnSpPr>
          <p:nvPr/>
        </p:nvCxnSpPr>
        <p:spPr>
          <a:xfrm>
            <a:off x="7190508" y="3131129"/>
            <a:ext cx="0" cy="4987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16" idx="3"/>
            <a:endCxn id="8" idx="0"/>
          </p:cNvCxnSpPr>
          <p:nvPr/>
        </p:nvCxnSpPr>
        <p:spPr>
          <a:xfrm flipH="1">
            <a:off x="5403272" y="4410381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9171707" y="485095"/>
            <a:ext cx="667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218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8034" y="374073"/>
            <a:ext cx="8617530" cy="571729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20436" y="5043055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K</a:t>
            </a:r>
          </a:p>
        </p:txBody>
      </p:sp>
      <p:sp>
        <p:nvSpPr>
          <p:cNvPr id="6" name="Oval 5"/>
          <p:cNvSpPr/>
          <p:nvPr/>
        </p:nvSpPr>
        <p:spPr>
          <a:xfrm>
            <a:off x="1939636" y="5043055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L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946072" y="5043055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288472" y="3629892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507672" y="3629892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F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726872" y="3629892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G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514108" y="3629892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H</a:t>
            </a:r>
          </a:p>
        </p:txBody>
      </p:sp>
      <p:sp>
        <p:nvSpPr>
          <p:cNvPr id="12" name="Oval 11"/>
          <p:cNvSpPr/>
          <p:nvPr/>
        </p:nvSpPr>
        <p:spPr>
          <a:xfrm>
            <a:off x="6733308" y="3629892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I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952508" y="3629892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J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856508" y="2216729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B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294908" y="2216729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733308" y="2216729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D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306445" y="803566"/>
            <a:ext cx="914400" cy="914400"/>
          </a:xfrm>
          <a:prstGeom prst="ellips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>
                    <a:lumMod val="85000"/>
                  </a:schemeClr>
                </a:solidFill>
              </a:rPr>
              <a:t>A</a:t>
            </a:r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8" name="Straight Connector 17"/>
          <p:cNvCxnSpPr>
            <a:endCxn id="24" idx="0"/>
          </p:cNvCxnSpPr>
          <p:nvPr/>
        </p:nvCxnSpPr>
        <p:spPr>
          <a:xfrm flipH="1">
            <a:off x="4752108" y="1717966"/>
            <a:ext cx="11537" cy="498763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26" idx="1"/>
          </p:cNvCxnSpPr>
          <p:nvPr/>
        </p:nvCxnSpPr>
        <p:spPr>
          <a:xfrm>
            <a:off x="5086934" y="1584055"/>
            <a:ext cx="1780285" cy="7665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22" idx="7"/>
          </p:cNvCxnSpPr>
          <p:nvPr/>
        </p:nvCxnSpPr>
        <p:spPr>
          <a:xfrm flipH="1">
            <a:off x="2636997" y="1584055"/>
            <a:ext cx="1803359" cy="766585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2" idx="3"/>
            <a:endCxn id="14" idx="0"/>
          </p:cNvCxnSpPr>
          <p:nvPr/>
        </p:nvCxnSpPr>
        <p:spPr>
          <a:xfrm flipH="1">
            <a:off x="1745672" y="2997218"/>
            <a:ext cx="244747" cy="63267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2" idx="5"/>
            <a:endCxn id="15" idx="0"/>
          </p:cNvCxnSpPr>
          <p:nvPr/>
        </p:nvCxnSpPr>
        <p:spPr>
          <a:xfrm>
            <a:off x="2636997" y="2997218"/>
            <a:ext cx="327875" cy="63267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4" idx="3"/>
            <a:endCxn id="6" idx="0"/>
          </p:cNvCxnSpPr>
          <p:nvPr/>
        </p:nvCxnSpPr>
        <p:spPr>
          <a:xfrm flipH="1">
            <a:off x="1177636" y="4410381"/>
            <a:ext cx="244747" cy="63267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4" idx="5"/>
            <a:endCxn id="7" idx="0"/>
          </p:cNvCxnSpPr>
          <p:nvPr/>
        </p:nvCxnSpPr>
        <p:spPr>
          <a:xfrm>
            <a:off x="2068961" y="4410381"/>
            <a:ext cx="327875" cy="63267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4" idx="3"/>
            <a:endCxn id="16" idx="0"/>
          </p:cNvCxnSpPr>
          <p:nvPr/>
        </p:nvCxnSpPr>
        <p:spPr>
          <a:xfrm flipH="1">
            <a:off x="4184072" y="2997218"/>
            <a:ext cx="244747" cy="63267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6" idx="3"/>
            <a:endCxn id="18" idx="0"/>
          </p:cNvCxnSpPr>
          <p:nvPr/>
        </p:nvCxnSpPr>
        <p:spPr>
          <a:xfrm flipH="1">
            <a:off x="5971308" y="2997218"/>
            <a:ext cx="895911" cy="63267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6" idx="5"/>
            <a:endCxn id="20" idx="0"/>
          </p:cNvCxnSpPr>
          <p:nvPr/>
        </p:nvCxnSpPr>
        <p:spPr>
          <a:xfrm>
            <a:off x="7513797" y="2997218"/>
            <a:ext cx="895911" cy="63267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6" idx="4"/>
            <a:endCxn id="19" idx="0"/>
          </p:cNvCxnSpPr>
          <p:nvPr/>
        </p:nvCxnSpPr>
        <p:spPr>
          <a:xfrm>
            <a:off x="7190508" y="3131129"/>
            <a:ext cx="0" cy="498763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8" idx="3"/>
            <a:endCxn id="10" idx="0"/>
          </p:cNvCxnSpPr>
          <p:nvPr/>
        </p:nvCxnSpPr>
        <p:spPr>
          <a:xfrm flipH="1">
            <a:off x="5403272" y="4410381"/>
            <a:ext cx="244747" cy="632674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930844" y="811454"/>
            <a:ext cx="895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edge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107130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8034" y="374073"/>
            <a:ext cx="8617530" cy="571729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20436" y="5043055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6" name="Oval 5"/>
          <p:cNvSpPr/>
          <p:nvPr/>
        </p:nvSpPr>
        <p:spPr>
          <a:xfrm>
            <a:off x="1939636" y="5043055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946072" y="5043055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288472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507672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726872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514108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2" name="Oval 11"/>
          <p:cNvSpPr/>
          <p:nvPr/>
        </p:nvSpPr>
        <p:spPr>
          <a:xfrm>
            <a:off x="6733308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952508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856508" y="2216729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294908" y="2216729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733308" y="2216729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306445" y="803566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A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>
            <a:endCxn id="24" idx="0"/>
          </p:cNvCxnSpPr>
          <p:nvPr/>
        </p:nvCxnSpPr>
        <p:spPr>
          <a:xfrm flipH="1">
            <a:off x="4752108" y="1717966"/>
            <a:ext cx="11537" cy="4987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26" idx="1"/>
          </p:cNvCxnSpPr>
          <p:nvPr/>
        </p:nvCxnSpPr>
        <p:spPr>
          <a:xfrm>
            <a:off x="5086934" y="1584055"/>
            <a:ext cx="1780285" cy="7665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22" idx="7"/>
          </p:cNvCxnSpPr>
          <p:nvPr/>
        </p:nvCxnSpPr>
        <p:spPr>
          <a:xfrm flipH="1">
            <a:off x="2636997" y="1584055"/>
            <a:ext cx="1803359" cy="7665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2" idx="3"/>
            <a:endCxn id="14" idx="0"/>
          </p:cNvCxnSpPr>
          <p:nvPr/>
        </p:nvCxnSpPr>
        <p:spPr>
          <a:xfrm flipH="1">
            <a:off x="1745672" y="2997218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2" idx="5"/>
            <a:endCxn id="15" idx="0"/>
          </p:cNvCxnSpPr>
          <p:nvPr/>
        </p:nvCxnSpPr>
        <p:spPr>
          <a:xfrm>
            <a:off x="2636997" y="2997218"/>
            <a:ext cx="327875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4" idx="3"/>
            <a:endCxn id="6" idx="0"/>
          </p:cNvCxnSpPr>
          <p:nvPr/>
        </p:nvCxnSpPr>
        <p:spPr>
          <a:xfrm flipH="1">
            <a:off x="1177636" y="4410381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4" idx="5"/>
            <a:endCxn id="7" idx="0"/>
          </p:cNvCxnSpPr>
          <p:nvPr/>
        </p:nvCxnSpPr>
        <p:spPr>
          <a:xfrm>
            <a:off x="2068961" y="4410381"/>
            <a:ext cx="327875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4" idx="3"/>
            <a:endCxn id="16" idx="0"/>
          </p:cNvCxnSpPr>
          <p:nvPr/>
        </p:nvCxnSpPr>
        <p:spPr>
          <a:xfrm flipH="1">
            <a:off x="4184072" y="2997218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6" idx="3"/>
            <a:endCxn id="18" idx="0"/>
          </p:cNvCxnSpPr>
          <p:nvPr/>
        </p:nvCxnSpPr>
        <p:spPr>
          <a:xfrm flipH="1">
            <a:off x="5971308" y="2997218"/>
            <a:ext cx="895911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6" idx="5"/>
            <a:endCxn id="20" idx="0"/>
          </p:cNvCxnSpPr>
          <p:nvPr/>
        </p:nvCxnSpPr>
        <p:spPr>
          <a:xfrm>
            <a:off x="7513797" y="2997218"/>
            <a:ext cx="895911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6" idx="4"/>
            <a:endCxn id="19" idx="0"/>
          </p:cNvCxnSpPr>
          <p:nvPr/>
        </p:nvCxnSpPr>
        <p:spPr>
          <a:xfrm>
            <a:off x="7190508" y="3131129"/>
            <a:ext cx="0" cy="4987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8" idx="3"/>
            <a:endCxn id="10" idx="0"/>
          </p:cNvCxnSpPr>
          <p:nvPr/>
        </p:nvCxnSpPr>
        <p:spPr>
          <a:xfrm flipH="1">
            <a:off x="5403272" y="4410381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930844" y="811454"/>
            <a:ext cx="1196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degree</a:t>
            </a:r>
            <a:endParaRPr lang="en-US" sz="2800" dirty="0"/>
          </a:p>
        </p:txBody>
      </p:sp>
      <p:sp>
        <p:nvSpPr>
          <p:cNvPr id="31" name="TextBox 30"/>
          <p:cNvSpPr txBox="1"/>
          <p:nvPr/>
        </p:nvSpPr>
        <p:spPr>
          <a:xfrm>
            <a:off x="872671" y="690632"/>
            <a:ext cx="32064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degree of node c is 1</a:t>
            </a:r>
          </a:p>
          <a:p>
            <a:r>
              <a:rPr lang="en-US" sz="2800" dirty="0" smtClean="0"/>
              <a:t>degree of tree is 3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80520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8034" y="374073"/>
            <a:ext cx="8617530" cy="571729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006936" y="3627043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646221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2" name="Oval 11"/>
          <p:cNvSpPr/>
          <p:nvPr/>
        </p:nvSpPr>
        <p:spPr>
          <a:xfrm>
            <a:off x="7865421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9084621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898572" y="2216729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294908" y="2216729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7865421" y="2216729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306445" y="803566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A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4752108" y="1717966"/>
            <a:ext cx="11537" cy="4987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7" idx="5"/>
            <a:endCxn id="16" idx="1"/>
          </p:cNvCxnSpPr>
          <p:nvPr/>
        </p:nvCxnSpPr>
        <p:spPr>
          <a:xfrm>
            <a:off x="5086934" y="1584055"/>
            <a:ext cx="2912398" cy="7665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7" idx="3"/>
            <a:endCxn id="14" idx="7"/>
          </p:cNvCxnSpPr>
          <p:nvPr/>
        </p:nvCxnSpPr>
        <p:spPr>
          <a:xfrm flipH="1">
            <a:off x="1679061" y="1584055"/>
            <a:ext cx="2761295" cy="7665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6" idx="3"/>
          </p:cNvCxnSpPr>
          <p:nvPr/>
        </p:nvCxnSpPr>
        <p:spPr>
          <a:xfrm flipH="1">
            <a:off x="7103421" y="2997218"/>
            <a:ext cx="895911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6" idx="5"/>
          </p:cNvCxnSpPr>
          <p:nvPr/>
        </p:nvCxnSpPr>
        <p:spPr>
          <a:xfrm>
            <a:off x="8645910" y="2997218"/>
            <a:ext cx="895911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6" idx="4"/>
          </p:cNvCxnSpPr>
          <p:nvPr/>
        </p:nvCxnSpPr>
        <p:spPr>
          <a:xfrm>
            <a:off x="8322621" y="3131129"/>
            <a:ext cx="0" cy="4987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930844" y="811454"/>
            <a:ext cx="13245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full tree</a:t>
            </a:r>
            <a:endParaRPr lang="en-US" sz="2800" dirty="0"/>
          </a:p>
        </p:txBody>
      </p:sp>
      <p:sp>
        <p:nvSpPr>
          <p:cNvPr id="40" name="Oval 39"/>
          <p:cNvSpPr/>
          <p:nvPr/>
        </p:nvSpPr>
        <p:spPr>
          <a:xfrm>
            <a:off x="882120" y="3627043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/>
          <p:cNvCxnSpPr>
            <a:stCxn id="14" idx="4"/>
            <a:endCxn id="40" idx="0"/>
          </p:cNvCxnSpPr>
          <p:nvPr/>
        </p:nvCxnSpPr>
        <p:spPr>
          <a:xfrm flipH="1">
            <a:off x="1339320" y="3131129"/>
            <a:ext cx="16452" cy="4959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>
            <a:endCxn id="9" idx="0"/>
          </p:cNvCxnSpPr>
          <p:nvPr/>
        </p:nvCxnSpPr>
        <p:spPr>
          <a:xfrm>
            <a:off x="1679061" y="2997218"/>
            <a:ext cx="785075" cy="62982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Oval 287"/>
          <p:cNvSpPr/>
          <p:nvPr/>
        </p:nvSpPr>
        <p:spPr>
          <a:xfrm>
            <a:off x="-338048" y="3627043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9" name="Straight Connector 288"/>
          <p:cNvCxnSpPr>
            <a:stCxn id="14" idx="3"/>
            <a:endCxn id="288" idx="0"/>
          </p:cNvCxnSpPr>
          <p:nvPr/>
        </p:nvCxnSpPr>
        <p:spPr>
          <a:xfrm flipH="1">
            <a:off x="119152" y="2997218"/>
            <a:ext cx="913331" cy="62982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TextBox 292"/>
          <p:cNvSpPr txBox="1"/>
          <p:nvPr/>
        </p:nvSpPr>
        <p:spPr>
          <a:xfrm>
            <a:off x="618154" y="674826"/>
            <a:ext cx="33619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 full tree of </a:t>
            </a:r>
          </a:p>
          <a:p>
            <a:r>
              <a:rPr lang="en-US" sz="2800" dirty="0" smtClean="0"/>
              <a:t>height 2 and degree 3</a:t>
            </a:r>
            <a:endParaRPr lang="en-US" sz="2800" dirty="0"/>
          </a:p>
        </p:txBody>
      </p:sp>
      <p:sp>
        <p:nvSpPr>
          <p:cNvPr id="300" name="Oval 299"/>
          <p:cNvSpPr/>
          <p:nvPr/>
        </p:nvSpPr>
        <p:spPr>
          <a:xfrm>
            <a:off x="3075708" y="3650745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1" name="Oval 300"/>
          <p:cNvSpPr/>
          <p:nvPr/>
        </p:nvSpPr>
        <p:spPr>
          <a:xfrm>
            <a:off x="4294908" y="3650745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2" name="Oval 301"/>
          <p:cNvSpPr/>
          <p:nvPr/>
        </p:nvSpPr>
        <p:spPr>
          <a:xfrm>
            <a:off x="5514108" y="3650745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cxnSp>
        <p:nvCxnSpPr>
          <p:cNvPr id="303" name="Straight Connector 302"/>
          <p:cNvCxnSpPr/>
          <p:nvPr/>
        </p:nvCxnSpPr>
        <p:spPr>
          <a:xfrm flipH="1">
            <a:off x="3532908" y="3018071"/>
            <a:ext cx="895911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/>
          <p:nvPr/>
        </p:nvCxnSpPr>
        <p:spPr>
          <a:xfrm>
            <a:off x="5075397" y="3018071"/>
            <a:ext cx="895911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/>
          <p:nvPr/>
        </p:nvCxnSpPr>
        <p:spPr>
          <a:xfrm>
            <a:off x="4752108" y="3151982"/>
            <a:ext cx="0" cy="4987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059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2163" y="212709"/>
            <a:ext cx="8617530" cy="571729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294908" y="2216729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306445" y="803566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A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4752108" y="1717966"/>
            <a:ext cx="11537" cy="4987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32" idx="1"/>
          </p:cNvCxnSpPr>
          <p:nvPr/>
        </p:nvCxnSpPr>
        <p:spPr>
          <a:xfrm>
            <a:off x="5086934" y="1584055"/>
            <a:ext cx="3258114" cy="7665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37" idx="7"/>
          </p:cNvCxnSpPr>
          <p:nvPr/>
        </p:nvCxnSpPr>
        <p:spPr>
          <a:xfrm flipH="1">
            <a:off x="1459625" y="1584055"/>
            <a:ext cx="2980732" cy="7665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930844" y="811454"/>
            <a:ext cx="2229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complete tree</a:t>
            </a:r>
            <a:endParaRPr lang="en-US" sz="2800" dirty="0"/>
          </a:p>
        </p:txBody>
      </p:sp>
      <p:sp>
        <p:nvSpPr>
          <p:cNvPr id="293" name="TextBox 292"/>
          <p:cNvSpPr txBox="1"/>
          <p:nvPr/>
        </p:nvSpPr>
        <p:spPr>
          <a:xfrm>
            <a:off x="618154" y="674826"/>
            <a:ext cx="33931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complete tertiary tree</a:t>
            </a:r>
            <a:endParaRPr lang="en-US" sz="2800" dirty="0" smtClean="0"/>
          </a:p>
          <a:p>
            <a:r>
              <a:rPr lang="en-US" sz="2800" dirty="0" smtClean="0"/>
              <a:t>of degree 2</a:t>
            </a:r>
            <a:endParaRPr lang="en-US" sz="2800" dirty="0"/>
          </a:p>
        </p:txBody>
      </p:sp>
      <p:sp>
        <p:nvSpPr>
          <p:cNvPr id="25" name="Oval 24"/>
          <p:cNvSpPr/>
          <p:nvPr/>
        </p:nvSpPr>
        <p:spPr>
          <a:xfrm>
            <a:off x="6991937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8211137" y="2216729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7449137" y="2997218"/>
            <a:ext cx="895911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787500" y="3627043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679136" y="2216729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662684" y="3627043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1119884" y="3131129"/>
            <a:ext cx="16452" cy="4959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459625" y="2997218"/>
            <a:ext cx="785075" cy="62982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-557484" y="3627043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-100284" y="2997218"/>
            <a:ext cx="913331" cy="62982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3052623" y="3627043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4271823" y="3627043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5491023" y="3627043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3509823" y="2994369"/>
            <a:ext cx="895911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052312" y="2994369"/>
            <a:ext cx="895911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729023" y="3128280"/>
            <a:ext cx="0" cy="4987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989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8034" y="374073"/>
            <a:ext cx="8617530" cy="571729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20436" y="5043055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6" name="Oval 5"/>
          <p:cNvSpPr/>
          <p:nvPr/>
        </p:nvSpPr>
        <p:spPr>
          <a:xfrm>
            <a:off x="1939636" y="5043055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946072" y="5043055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288472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507672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726872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514108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2" name="Oval 11"/>
          <p:cNvSpPr/>
          <p:nvPr/>
        </p:nvSpPr>
        <p:spPr>
          <a:xfrm>
            <a:off x="6733308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952508" y="3629892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856508" y="2216729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294908" y="2216729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733308" y="2216729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306445" y="803566"/>
            <a:ext cx="914400" cy="9144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A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>
            <a:endCxn id="24" idx="0"/>
          </p:cNvCxnSpPr>
          <p:nvPr/>
        </p:nvCxnSpPr>
        <p:spPr>
          <a:xfrm flipH="1">
            <a:off x="4752108" y="1717966"/>
            <a:ext cx="11537" cy="4987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26" idx="1"/>
          </p:cNvCxnSpPr>
          <p:nvPr/>
        </p:nvCxnSpPr>
        <p:spPr>
          <a:xfrm>
            <a:off x="5086934" y="1584055"/>
            <a:ext cx="1780285" cy="7665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22" idx="7"/>
          </p:cNvCxnSpPr>
          <p:nvPr/>
        </p:nvCxnSpPr>
        <p:spPr>
          <a:xfrm flipH="1">
            <a:off x="2636997" y="1584055"/>
            <a:ext cx="1803359" cy="7665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2" idx="3"/>
            <a:endCxn id="14" idx="0"/>
          </p:cNvCxnSpPr>
          <p:nvPr/>
        </p:nvCxnSpPr>
        <p:spPr>
          <a:xfrm flipH="1">
            <a:off x="1745672" y="2997218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2" idx="5"/>
            <a:endCxn id="15" idx="0"/>
          </p:cNvCxnSpPr>
          <p:nvPr/>
        </p:nvCxnSpPr>
        <p:spPr>
          <a:xfrm>
            <a:off x="2636997" y="2997218"/>
            <a:ext cx="327875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4" idx="3"/>
            <a:endCxn id="6" idx="0"/>
          </p:cNvCxnSpPr>
          <p:nvPr/>
        </p:nvCxnSpPr>
        <p:spPr>
          <a:xfrm flipH="1">
            <a:off x="1177636" y="4410381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4" idx="5"/>
            <a:endCxn id="7" idx="0"/>
          </p:cNvCxnSpPr>
          <p:nvPr/>
        </p:nvCxnSpPr>
        <p:spPr>
          <a:xfrm>
            <a:off x="2068961" y="4410381"/>
            <a:ext cx="327875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4" idx="3"/>
            <a:endCxn id="16" idx="0"/>
          </p:cNvCxnSpPr>
          <p:nvPr/>
        </p:nvCxnSpPr>
        <p:spPr>
          <a:xfrm flipH="1">
            <a:off x="4184072" y="2997218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6" idx="3"/>
            <a:endCxn id="18" idx="0"/>
          </p:cNvCxnSpPr>
          <p:nvPr/>
        </p:nvCxnSpPr>
        <p:spPr>
          <a:xfrm flipH="1">
            <a:off x="5971308" y="2997218"/>
            <a:ext cx="895911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6" idx="5"/>
            <a:endCxn id="20" idx="0"/>
          </p:cNvCxnSpPr>
          <p:nvPr/>
        </p:nvCxnSpPr>
        <p:spPr>
          <a:xfrm>
            <a:off x="7513797" y="2997218"/>
            <a:ext cx="895911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6" idx="4"/>
            <a:endCxn id="19" idx="0"/>
          </p:cNvCxnSpPr>
          <p:nvPr/>
        </p:nvCxnSpPr>
        <p:spPr>
          <a:xfrm>
            <a:off x="7190508" y="3131129"/>
            <a:ext cx="0" cy="4987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8" idx="3"/>
            <a:endCxn id="10" idx="0"/>
          </p:cNvCxnSpPr>
          <p:nvPr/>
        </p:nvCxnSpPr>
        <p:spPr>
          <a:xfrm flipH="1">
            <a:off x="5403272" y="4410381"/>
            <a:ext cx="244747" cy="632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930844" y="811454"/>
            <a:ext cx="1107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height</a:t>
            </a:r>
            <a:endParaRPr lang="en-US" sz="2800" dirty="0"/>
          </a:p>
        </p:txBody>
      </p:sp>
      <p:sp>
        <p:nvSpPr>
          <p:cNvPr id="31" name="TextBox 30"/>
          <p:cNvSpPr txBox="1"/>
          <p:nvPr/>
        </p:nvSpPr>
        <p:spPr>
          <a:xfrm>
            <a:off x="2897913" y="1674355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3</a:t>
            </a:r>
            <a:endParaRPr lang="en-US" sz="2800" dirty="0"/>
          </a:p>
        </p:txBody>
      </p:sp>
      <p:sp>
        <p:nvSpPr>
          <p:cNvPr id="32" name="TextBox 31"/>
          <p:cNvSpPr txBox="1"/>
          <p:nvPr/>
        </p:nvSpPr>
        <p:spPr>
          <a:xfrm>
            <a:off x="6262259" y="1674355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4292877" y="1674355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34" name="TextBox 33"/>
          <p:cNvSpPr txBox="1"/>
          <p:nvPr/>
        </p:nvSpPr>
        <p:spPr>
          <a:xfrm>
            <a:off x="1399308" y="3105743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867888" y="3105743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837708" y="3105743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820008" y="3105743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301083" y="3105743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788402" y="3105743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44290" y="4469501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1" name="TextBox 40"/>
          <p:cNvSpPr txBox="1"/>
          <p:nvPr/>
        </p:nvSpPr>
        <p:spPr>
          <a:xfrm>
            <a:off x="2282145" y="4469501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5036126" y="4469501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82" name="TextBox 81"/>
          <p:cNvSpPr txBox="1"/>
          <p:nvPr/>
        </p:nvSpPr>
        <p:spPr>
          <a:xfrm>
            <a:off x="2507010" y="498345"/>
            <a:ext cx="1677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height is 3</a:t>
            </a:r>
            <a:endParaRPr lang="en-US" sz="2800" dirty="0"/>
          </a:p>
        </p:txBody>
      </p:sp>
      <p:sp>
        <p:nvSpPr>
          <p:cNvPr id="83" name="TextBox 82"/>
          <p:cNvSpPr txBox="1"/>
          <p:nvPr/>
        </p:nvSpPr>
        <p:spPr>
          <a:xfrm>
            <a:off x="583852" y="1639247"/>
            <a:ext cx="1677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height is 2</a:t>
            </a:r>
            <a:endParaRPr lang="en-US" sz="2800" dirty="0"/>
          </a:p>
        </p:txBody>
      </p:sp>
      <p:sp>
        <p:nvSpPr>
          <p:cNvPr id="84" name="TextBox 83"/>
          <p:cNvSpPr txBox="1"/>
          <p:nvPr/>
        </p:nvSpPr>
        <p:spPr>
          <a:xfrm>
            <a:off x="6003712" y="5176966"/>
            <a:ext cx="1677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height is 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3067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8879</TotalTime>
  <Words>858</Words>
  <Application>Microsoft Macintosh PowerPoint</Application>
  <PresentationFormat>Widescreen</PresentationFormat>
  <Paragraphs>799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Seongjin Lee</dc:creator>
  <cp:lastModifiedBy>Seongjin Lee</cp:lastModifiedBy>
  <cp:revision>80</cp:revision>
  <dcterms:created xsi:type="dcterms:W3CDTF">2017-03-31T12:01:43Z</dcterms:created>
  <dcterms:modified xsi:type="dcterms:W3CDTF">2017-04-26T02:52:21Z</dcterms:modified>
</cp:coreProperties>
</file>