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63" r:id="rId3"/>
    <p:sldId id="257" r:id="rId4"/>
    <p:sldId id="266" r:id="rId5"/>
    <p:sldId id="258" r:id="rId6"/>
    <p:sldId id="268" r:id="rId7"/>
    <p:sldId id="269" r:id="rId8"/>
    <p:sldId id="270" r:id="rId9"/>
    <p:sldId id="264" r:id="rId10"/>
    <p:sldId id="265" r:id="rId11"/>
    <p:sldId id="259" r:id="rId12"/>
    <p:sldId id="267" r:id="rId13"/>
    <p:sldId id="260" r:id="rId14"/>
    <p:sldId id="261" r:id="rId15"/>
    <p:sldId id="262" r:id="rId16"/>
    <p:sldId id="271" r:id="rId17"/>
    <p:sldId id="272" r:id="rId18"/>
    <p:sldId id="273" r:id="rId19"/>
    <p:sldId id="274" r:id="rId20"/>
    <p:sldId id="275" r:id="rId21"/>
    <p:sldId id="279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88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20"/>
    <p:restoredTop sz="92470"/>
  </p:normalViewPr>
  <p:slideViewPr>
    <p:cSldViewPr snapToGrid="0" snapToObjects="1">
      <p:cViewPr>
        <p:scale>
          <a:sx n="100" d="100"/>
          <a:sy n="100" d="100"/>
        </p:scale>
        <p:origin x="-214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920C7-C25A-664B-9A52-492C7F15B7FA}" type="datetimeFigureOut">
              <a:rPr lang="en-US" smtClean="0"/>
              <a:t>4/21/17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4BA51-9FF6-9548-A5CC-3333FF322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93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0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1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9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1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4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8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1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5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1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6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79A5B-CC94-9547-97CB-F1593DCBBC82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8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568034" y="374073"/>
            <a:ext cx="95319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5" name="Oval 4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7" name="Oval 16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cxnSp>
        <p:nvCxnSpPr>
          <p:cNvPr id="45" name="Straight Connector 44"/>
          <p:cNvCxnSpPr>
            <a:stCxn id="30" idx="4"/>
            <a:endCxn id="22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0" idx="5"/>
            <a:endCxn id="24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0" idx="3"/>
            <a:endCxn id="20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0" idx="3"/>
            <a:endCxn id="12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0" idx="5"/>
            <a:endCxn id="13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2" idx="3"/>
            <a:endCxn id="4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2" idx="5"/>
            <a:endCxn id="5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2" idx="3"/>
            <a:endCxn id="14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4" idx="3"/>
            <a:endCxn id="16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4" idx="5"/>
            <a:endCxn id="18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24" idx="4"/>
            <a:endCxn id="17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6" idx="3"/>
            <a:endCxn id="8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9337964" y="9975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337964" y="2489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337964" y="3902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337964" y="53155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171707" y="485095"/>
            <a:ext cx="667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3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" name="Oval 5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endCxn id="24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26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2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2" idx="3"/>
            <a:endCxn id="14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2" idx="5"/>
            <a:endCxn id="15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  <a:endCxn id="6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5"/>
            <a:endCxn id="7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3"/>
            <a:endCxn id="16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6" idx="3"/>
            <a:endCxn id="18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6" idx="5"/>
            <a:endCxn id="20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4"/>
            <a:endCxn id="19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3"/>
            <a:endCxn id="10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30844" y="811454"/>
            <a:ext cx="104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depth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2897913" y="1674355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6262259" y="1674355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4292877" y="1674355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1399308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2867888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3837708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20008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01083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88402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4290" y="4469501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82145" y="4469501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036126" y="4469501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507010" y="498345"/>
            <a:ext cx="1617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depth </a:t>
            </a:r>
            <a:r>
              <a:rPr lang="en-US" sz="2800" smtClean="0"/>
              <a:t>is 0</a:t>
            </a:r>
            <a:endParaRPr lang="en-US" sz="2800" dirty="0"/>
          </a:p>
        </p:txBody>
      </p:sp>
      <p:sp>
        <p:nvSpPr>
          <p:cNvPr id="83" name="TextBox 82"/>
          <p:cNvSpPr txBox="1"/>
          <p:nvPr/>
        </p:nvSpPr>
        <p:spPr>
          <a:xfrm>
            <a:off x="583852" y="1639247"/>
            <a:ext cx="1617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depth is 1</a:t>
            </a:r>
            <a:endParaRPr lang="en-US" sz="2800" dirty="0"/>
          </a:p>
        </p:txBody>
      </p:sp>
      <p:sp>
        <p:nvSpPr>
          <p:cNvPr id="84" name="TextBox 83"/>
          <p:cNvSpPr txBox="1"/>
          <p:nvPr/>
        </p:nvSpPr>
        <p:spPr>
          <a:xfrm>
            <a:off x="6003712" y="5176966"/>
            <a:ext cx="1617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depth is </a:t>
            </a:r>
            <a:r>
              <a:rPr lang="en-US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63125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K</a:t>
            </a:r>
          </a:p>
        </p:txBody>
      </p:sp>
      <p:sp>
        <p:nvSpPr>
          <p:cNvPr id="6" name="Oval 5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L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J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endCxn id="24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26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2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2" idx="3"/>
            <a:endCxn id="14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2" idx="5"/>
            <a:endCxn id="15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  <a:endCxn id="6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5"/>
            <a:endCxn id="7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3"/>
            <a:endCxn id="16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6" idx="3"/>
            <a:endCxn id="18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6" idx="5"/>
            <a:endCxn id="20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4"/>
            <a:endCxn id="19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3"/>
            <a:endCxn id="10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30844" y="811454"/>
            <a:ext cx="144385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ancestor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7926629" y="1128711"/>
            <a:ext cx="2517869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ancestor of M is</a:t>
            </a:r>
          </a:p>
          <a:p>
            <a:r>
              <a:rPr lang="en-US" sz="2800" dirty="0" smtClean="0"/>
              <a:t>M-H-D-A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838712" y="779485"/>
            <a:ext cx="2384820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ancestor of E is</a:t>
            </a:r>
          </a:p>
          <a:p>
            <a:r>
              <a:rPr lang="en-US" sz="2800" dirty="0" smtClean="0"/>
              <a:t>E-B-A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908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" name="Oval 5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85000"/>
                  </a:schemeClr>
                </a:solidFill>
              </a:rPr>
              <a:t>A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8" name="Straight Connector 17"/>
          <p:cNvCxnSpPr>
            <a:endCxn id="24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26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2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2" idx="3"/>
            <a:endCxn id="14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2" idx="5"/>
            <a:endCxn id="15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  <a:endCxn id="6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5"/>
            <a:endCxn id="7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3"/>
            <a:endCxn id="16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6" idx="3"/>
            <a:endCxn id="18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6" idx="5"/>
            <a:endCxn id="20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4"/>
            <a:endCxn id="19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3"/>
            <a:endCxn id="10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30844" y="811454"/>
            <a:ext cx="187904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descendant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7926629" y="1128711"/>
            <a:ext cx="2866490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descendant of D is</a:t>
            </a:r>
          </a:p>
          <a:p>
            <a:r>
              <a:rPr lang="en-US" sz="2800" dirty="0" smtClean="0"/>
              <a:t>D-H-I-J-M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712" y="779485"/>
            <a:ext cx="2820003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descendant of E is</a:t>
            </a:r>
          </a:p>
          <a:p>
            <a:r>
              <a:rPr lang="en-US" sz="2800" dirty="0" smtClean="0"/>
              <a:t>E-K-L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1004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" name="Oval 5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endCxn id="24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26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2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2" idx="3"/>
            <a:endCxn id="14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2" idx="5"/>
            <a:endCxn id="15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  <a:endCxn id="6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5"/>
            <a:endCxn id="7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3"/>
            <a:endCxn id="16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6" idx="3"/>
            <a:endCxn id="18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6" idx="5"/>
            <a:endCxn id="20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4"/>
            <a:endCxn id="19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3"/>
            <a:endCxn id="10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30844" y="811454"/>
            <a:ext cx="136620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children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8479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" name="Oval 5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endCxn id="24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26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2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2" idx="3"/>
            <a:endCxn id="14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2" idx="5"/>
            <a:endCxn id="15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  <a:endCxn id="6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5"/>
            <a:endCxn id="7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3"/>
            <a:endCxn id="16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6" idx="3"/>
            <a:endCxn id="18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6" idx="5"/>
            <a:endCxn id="20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4"/>
            <a:endCxn id="19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3"/>
            <a:endCxn id="10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30844" y="811454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sibling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5056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" name="Oval 5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85000"/>
                  </a:schemeClr>
                </a:solidFill>
              </a:rPr>
              <a:t>A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8" name="Straight Connector 17"/>
          <p:cNvCxnSpPr>
            <a:endCxn id="24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26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2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2" idx="3"/>
            <a:endCxn id="14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2" idx="5"/>
            <a:endCxn id="15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  <a:endCxn id="6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5"/>
            <a:endCxn id="7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3"/>
            <a:endCxn id="16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6" idx="3"/>
            <a:endCxn id="18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6" idx="5"/>
            <a:endCxn id="20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4"/>
            <a:endCxn id="19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3"/>
            <a:endCxn id="10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30844" y="811454"/>
            <a:ext cx="792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829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0389" y="598191"/>
            <a:ext cx="10119902" cy="556510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720436" y="803567"/>
            <a:ext cx="3129638" cy="1979974"/>
            <a:chOff x="720436" y="803566"/>
            <a:chExt cx="8146472" cy="5153889"/>
          </a:xfrm>
        </p:grpSpPr>
        <p:sp>
          <p:nvSpPr>
            <p:cNvPr id="5" name="Oval 4"/>
            <p:cNvSpPr/>
            <p:nvPr/>
          </p:nvSpPr>
          <p:spPr>
            <a:xfrm>
              <a:off x="720436" y="5043055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939636" y="5043055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946072" y="5043055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288472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07672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726872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514108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733308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952508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856508" y="2216729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294908" y="2216729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733308" y="2216729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306445" y="803566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A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endCxn id="26" idx="0"/>
            </p:cNvCxnSpPr>
            <p:nvPr/>
          </p:nvCxnSpPr>
          <p:spPr>
            <a:xfrm flipH="1">
              <a:off x="4752108" y="1717966"/>
              <a:ext cx="11537" cy="4987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endCxn id="28" idx="1"/>
            </p:cNvCxnSpPr>
            <p:nvPr/>
          </p:nvCxnSpPr>
          <p:spPr>
            <a:xfrm>
              <a:off x="5086934" y="1584055"/>
              <a:ext cx="1780285" cy="7665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24" idx="7"/>
            </p:cNvCxnSpPr>
            <p:nvPr/>
          </p:nvCxnSpPr>
          <p:spPr>
            <a:xfrm flipH="1">
              <a:off x="2636997" y="1584055"/>
              <a:ext cx="1803359" cy="7665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4" idx="3"/>
              <a:endCxn id="16" idx="0"/>
            </p:cNvCxnSpPr>
            <p:nvPr/>
          </p:nvCxnSpPr>
          <p:spPr>
            <a:xfrm flipH="1">
              <a:off x="1745672" y="2997218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4" idx="5"/>
              <a:endCxn id="17" idx="0"/>
            </p:cNvCxnSpPr>
            <p:nvPr/>
          </p:nvCxnSpPr>
          <p:spPr>
            <a:xfrm>
              <a:off x="2636997" y="2997218"/>
              <a:ext cx="327875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6" idx="3"/>
              <a:endCxn id="8" idx="0"/>
            </p:cNvCxnSpPr>
            <p:nvPr/>
          </p:nvCxnSpPr>
          <p:spPr>
            <a:xfrm flipH="1">
              <a:off x="1177636" y="4410381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6" idx="5"/>
              <a:endCxn id="9" idx="0"/>
            </p:cNvCxnSpPr>
            <p:nvPr/>
          </p:nvCxnSpPr>
          <p:spPr>
            <a:xfrm>
              <a:off x="2068961" y="4410381"/>
              <a:ext cx="327875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6" idx="3"/>
              <a:endCxn id="18" idx="0"/>
            </p:cNvCxnSpPr>
            <p:nvPr/>
          </p:nvCxnSpPr>
          <p:spPr>
            <a:xfrm flipH="1">
              <a:off x="4184072" y="2997218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8" idx="3"/>
              <a:endCxn id="20" idx="0"/>
            </p:cNvCxnSpPr>
            <p:nvPr/>
          </p:nvCxnSpPr>
          <p:spPr>
            <a:xfrm flipH="1">
              <a:off x="5971308" y="2997218"/>
              <a:ext cx="895911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8" idx="5"/>
              <a:endCxn id="22" idx="0"/>
            </p:cNvCxnSpPr>
            <p:nvPr/>
          </p:nvCxnSpPr>
          <p:spPr>
            <a:xfrm>
              <a:off x="7513797" y="2997218"/>
              <a:ext cx="895911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8" idx="4"/>
              <a:endCxn id="21" idx="0"/>
            </p:cNvCxnSpPr>
            <p:nvPr/>
          </p:nvCxnSpPr>
          <p:spPr>
            <a:xfrm>
              <a:off x="7190508" y="3131129"/>
              <a:ext cx="0" cy="4987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0" idx="3"/>
              <a:endCxn id="12" idx="0"/>
            </p:cNvCxnSpPr>
            <p:nvPr/>
          </p:nvCxnSpPr>
          <p:spPr>
            <a:xfrm flipH="1">
              <a:off x="5403272" y="4410381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68034" y="3456838"/>
            <a:ext cx="845265" cy="422070"/>
            <a:chOff x="568034" y="3460615"/>
            <a:chExt cx="845265" cy="422070"/>
          </a:xfrm>
        </p:grpSpPr>
        <p:sp>
          <p:nvSpPr>
            <p:cNvPr id="33" name="Rectangle 32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870443" y="3456838"/>
            <a:ext cx="845265" cy="422070"/>
            <a:chOff x="568034" y="3460615"/>
            <a:chExt cx="845265" cy="422070"/>
          </a:xfrm>
        </p:grpSpPr>
        <p:sp>
          <p:nvSpPr>
            <p:cNvPr id="38" name="Rectangle 37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870497" y="4793380"/>
            <a:ext cx="845265" cy="422070"/>
            <a:chOff x="568034" y="3460615"/>
            <a:chExt cx="845265" cy="422070"/>
          </a:xfrm>
        </p:grpSpPr>
        <p:sp>
          <p:nvSpPr>
            <p:cNvPr id="41" name="Rectangle 40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208401" y="4793380"/>
            <a:ext cx="845265" cy="422070"/>
            <a:chOff x="568034" y="3460615"/>
            <a:chExt cx="845265" cy="422070"/>
          </a:xfrm>
        </p:grpSpPr>
        <p:sp>
          <p:nvSpPr>
            <p:cNvPr id="44" name="Rectangle 43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508881" y="4793380"/>
            <a:ext cx="845265" cy="422070"/>
            <a:chOff x="568034" y="3460615"/>
            <a:chExt cx="845265" cy="422070"/>
          </a:xfrm>
        </p:grpSpPr>
        <p:sp>
          <p:nvSpPr>
            <p:cNvPr id="47" name="Rectangle 46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206050" y="5489017"/>
            <a:ext cx="845265" cy="422070"/>
            <a:chOff x="568034" y="3460615"/>
            <a:chExt cx="845265" cy="422070"/>
          </a:xfrm>
        </p:grpSpPr>
        <p:sp>
          <p:nvSpPr>
            <p:cNvPr id="50" name="Rectangle 49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508318" y="5489017"/>
            <a:ext cx="845265" cy="422070"/>
            <a:chOff x="568034" y="3460615"/>
            <a:chExt cx="845265" cy="422070"/>
          </a:xfrm>
        </p:grpSpPr>
        <p:sp>
          <p:nvSpPr>
            <p:cNvPr id="53" name="Rectangle 52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808798" y="5489017"/>
            <a:ext cx="845265" cy="422070"/>
            <a:chOff x="568034" y="3460615"/>
            <a:chExt cx="845265" cy="422070"/>
          </a:xfrm>
        </p:grpSpPr>
        <p:sp>
          <p:nvSpPr>
            <p:cNvPr id="56" name="Rectangle 55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205487" y="3456838"/>
            <a:ext cx="845265" cy="422070"/>
            <a:chOff x="568034" y="3460615"/>
            <a:chExt cx="845265" cy="422070"/>
          </a:xfrm>
        </p:grpSpPr>
        <p:sp>
          <p:nvSpPr>
            <p:cNvPr id="59" name="Rectangle 58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204924" y="4110422"/>
            <a:ext cx="845265" cy="422070"/>
            <a:chOff x="568034" y="3460615"/>
            <a:chExt cx="845265" cy="422070"/>
          </a:xfrm>
        </p:grpSpPr>
        <p:sp>
          <p:nvSpPr>
            <p:cNvPr id="62" name="Rectangle 61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505404" y="4110422"/>
            <a:ext cx="845265" cy="422070"/>
            <a:chOff x="568034" y="3460615"/>
            <a:chExt cx="845265" cy="422070"/>
          </a:xfrm>
        </p:grpSpPr>
        <p:sp>
          <p:nvSpPr>
            <p:cNvPr id="65" name="Rectangle 64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808235" y="3456838"/>
            <a:ext cx="845265" cy="422070"/>
            <a:chOff x="568034" y="3460615"/>
            <a:chExt cx="845265" cy="422070"/>
          </a:xfrm>
        </p:grpSpPr>
        <p:sp>
          <p:nvSpPr>
            <p:cNvPr id="68" name="Rectangle 67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108151" y="4110422"/>
            <a:ext cx="845265" cy="422070"/>
            <a:chOff x="568034" y="3460615"/>
            <a:chExt cx="845265" cy="422070"/>
          </a:xfrm>
        </p:grpSpPr>
        <p:sp>
          <p:nvSpPr>
            <p:cNvPr id="71" name="Rectangle 70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8410419" y="4110422"/>
            <a:ext cx="845265" cy="422070"/>
            <a:chOff x="568034" y="3460615"/>
            <a:chExt cx="845265" cy="422070"/>
          </a:xfrm>
        </p:grpSpPr>
        <p:sp>
          <p:nvSpPr>
            <p:cNvPr id="74" name="Rectangle 73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9710899" y="4110422"/>
            <a:ext cx="845265" cy="422070"/>
            <a:chOff x="568034" y="3460615"/>
            <a:chExt cx="845265" cy="422070"/>
          </a:xfrm>
        </p:grpSpPr>
        <p:sp>
          <p:nvSpPr>
            <p:cNvPr id="77" name="Rectangle 76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108151" y="4793380"/>
            <a:ext cx="845265" cy="422070"/>
            <a:chOff x="568034" y="3460615"/>
            <a:chExt cx="845265" cy="422070"/>
          </a:xfrm>
        </p:grpSpPr>
        <p:sp>
          <p:nvSpPr>
            <p:cNvPr id="80" name="Rectangle 79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8408631" y="4793380"/>
            <a:ext cx="845265" cy="422070"/>
            <a:chOff x="568034" y="3460615"/>
            <a:chExt cx="845265" cy="422070"/>
          </a:xfrm>
        </p:grpSpPr>
        <p:sp>
          <p:nvSpPr>
            <p:cNvPr id="83" name="Rectangle 82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6" name="Straight Connector 85"/>
          <p:cNvCxnSpPr/>
          <p:nvPr/>
        </p:nvCxnSpPr>
        <p:spPr>
          <a:xfrm flipV="1">
            <a:off x="1244252" y="3665984"/>
            <a:ext cx="626191" cy="3778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2578171" y="3664097"/>
            <a:ext cx="626191" cy="7553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3850074" y="3665985"/>
            <a:ext cx="1958161" cy="3777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41" idx="0"/>
          </p:cNvCxnSpPr>
          <p:nvPr/>
        </p:nvCxnSpPr>
        <p:spPr>
          <a:xfrm>
            <a:off x="2081532" y="3678219"/>
            <a:ext cx="0" cy="1115161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62" idx="0"/>
          </p:cNvCxnSpPr>
          <p:nvPr/>
        </p:nvCxnSpPr>
        <p:spPr>
          <a:xfrm>
            <a:off x="3415959" y="3716308"/>
            <a:ext cx="0" cy="394114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428090" y="5094902"/>
            <a:ext cx="0" cy="394115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3878650" y="4317681"/>
            <a:ext cx="626191" cy="7553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7783665" y="4317681"/>
            <a:ext cx="626191" cy="7553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9083583" y="4317681"/>
            <a:ext cx="626191" cy="7553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7780751" y="5000639"/>
            <a:ext cx="626191" cy="7553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018707" y="3716307"/>
            <a:ext cx="0" cy="394115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331031" y="4404022"/>
            <a:ext cx="0" cy="394115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3881563" y="5689622"/>
            <a:ext cx="626191" cy="7553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5181481" y="5689622"/>
            <a:ext cx="626191" cy="7553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3884456" y="5000639"/>
            <a:ext cx="626191" cy="7553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2550435" y="5000639"/>
            <a:ext cx="626191" cy="7553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5844615" y="4110422"/>
            <a:ext cx="845265" cy="422070"/>
            <a:chOff x="568034" y="3460615"/>
            <a:chExt cx="845265" cy="422070"/>
          </a:xfrm>
        </p:grpSpPr>
        <p:sp>
          <p:nvSpPr>
            <p:cNvPr id="109" name="Rectangle 108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1" name="Straight Connector 110"/>
          <p:cNvCxnSpPr/>
          <p:nvPr/>
        </p:nvCxnSpPr>
        <p:spPr>
          <a:xfrm flipV="1">
            <a:off x="6452086" y="4317681"/>
            <a:ext cx="626191" cy="7553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456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88901" y="1817905"/>
            <a:ext cx="2258111" cy="1565575"/>
            <a:chOff x="566909" y="3038545"/>
            <a:chExt cx="846390" cy="844140"/>
          </a:xfrm>
        </p:grpSpPr>
        <p:sp>
          <p:nvSpPr>
            <p:cNvPr id="5" name="Rectangle 4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Left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Child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Right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Sibling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6909" y="3038545"/>
              <a:ext cx="84639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Data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253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32359" y="614293"/>
            <a:ext cx="10119902" cy="556510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985707" y="1157579"/>
            <a:ext cx="3129638" cy="1979974"/>
            <a:chOff x="720436" y="803566"/>
            <a:chExt cx="8146472" cy="5153889"/>
          </a:xfrm>
        </p:grpSpPr>
        <p:sp>
          <p:nvSpPr>
            <p:cNvPr id="10" name="Oval 9"/>
            <p:cNvSpPr/>
            <p:nvPr/>
          </p:nvSpPr>
          <p:spPr>
            <a:xfrm>
              <a:off x="720436" y="5043055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1939636" y="5043055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946072" y="5043055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288472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507672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726872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514108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6733308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952508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856508" y="2216729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294908" y="2216729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733308" y="2216729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306445" y="803566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A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>
              <a:endCxn id="32" idx="0"/>
            </p:cNvCxnSpPr>
            <p:nvPr/>
          </p:nvCxnSpPr>
          <p:spPr>
            <a:xfrm flipH="1">
              <a:off x="4752108" y="1717966"/>
              <a:ext cx="11537" cy="4987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34" idx="1"/>
            </p:cNvCxnSpPr>
            <p:nvPr/>
          </p:nvCxnSpPr>
          <p:spPr>
            <a:xfrm>
              <a:off x="5086934" y="1584055"/>
              <a:ext cx="1780285" cy="7665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30" idx="7"/>
            </p:cNvCxnSpPr>
            <p:nvPr/>
          </p:nvCxnSpPr>
          <p:spPr>
            <a:xfrm flipH="1">
              <a:off x="2636997" y="1584055"/>
              <a:ext cx="1803359" cy="7665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30" idx="3"/>
              <a:endCxn id="22" idx="0"/>
            </p:cNvCxnSpPr>
            <p:nvPr/>
          </p:nvCxnSpPr>
          <p:spPr>
            <a:xfrm flipH="1">
              <a:off x="1745672" y="2997218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30" idx="5"/>
              <a:endCxn id="23" idx="0"/>
            </p:cNvCxnSpPr>
            <p:nvPr/>
          </p:nvCxnSpPr>
          <p:spPr>
            <a:xfrm>
              <a:off x="2636997" y="2997218"/>
              <a:ext cx="327875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2" idx="3"/>
              <a:endCxn id="14" idx="0"/>
            </p:cNvCxnSpPr>
            <p:nvPr/>
          </p:nvCxnSpPr>
          <p:spPr>
            <a:xfrm flipH="1">
              <a:off x="1177636" y="4410381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2" idx="5"/>
              <a:endCxn id="15" idx="0"/>
            </p:cNvCxnSpPr>
            <p:nvPr/>
          </p:nvCxnSpPr>
          <p:spPr>
            <a:xfrm>
              <a:off x="2068961" y="4410381"/>
              <a:ext cx="327875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32" idx="3"/>
              <a:endCxn id="24" idx="0"/>
            </p:cNvCxnSpPr>
            <p:nvPr/>
          </p:nvCxnSpPr>
          <p:spPr>
            <a:xfrm flipH="1">
              <a:off x="4184072" y="2997218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34" idx="3"/>
              <a:endCxn id="26" idx="0"/>
            </p:cNvCxnSpPr>
            <p:nvPr/>
          </p:nvCxnSpPr>
          <p:spPr>
            <a:xfrm flipH="1">
              <a:off x="5971308" y="2997218"/>
              <a:ext cx="895911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34" idx="5"/>
              <a:endCxn id="28" idx="0"/>
            </p:cNvCxnSpPr>
            <p:nvPr/>
          </p:nvCxnSpPr>
          <p:spPr>
            <a:xfrm>
              <a:off x="7513797" y="2997218"/>
              <a:ext cx="895911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4" idx="4"/>
              <a:endCxn id="27" idx="0"/>
            </p:cNvCxnSpPr>
            <p:nvPr/>
          </p:nvCxnSpPr>
          <p:spPr>
            <a:xfrm>
              <a:off x="7190508" y="3131129"/>
              <a:ext cx="0" cy="4987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6" idx="3"/>
              <a:endCxn id="18" idx="0"/>
            </p:cNvCxnSpPr>
            <p:nvPr/>
          </p:nvCxnSpPr>
          <p:spPr>
            <a:xfrm flipH="1">
              <a:off x="5403272" y="4410381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542395" y="1397907"/>
            <a:ext cx="9316504" cy="4280997"/>
            <a:chOff x="3258578" y="475148"/>
            <a:chExt cx="8740545" cy="4016340"/>
          </a:xfrm>
        </p:grpSpPr>
        <p:grpSp>
          <p:nvGrpSpPr>
            <p:cNvPr id="4" name="Group 3"/>
            <p:cNvGrpSpPr/>
            <p:nvPr/>
          </p:nvGrpSpPr>
          <p:grpSpPr>
            <a:xfrm>
              <a:off x="4834728" y="475148"/>
              <a:ext cx="748140" cy="679705"/>
              <a:chOff x="566909" y="3038545"/>
              <a:chExt cx="846390" cy="84414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</p:grpSp>
        <p:cxnSp>
          <p:nvCxnSpPr>
            <p:cNvPr id="35" name="Straight Connector 34"/>
            <p:cNvCxnSpPr/>
            <p:nvPr/>
          </p:nvCxnSpPr>
          <p:spPr>
            <a:xfrm flipH="1">
              <a:off x="5038302" y="976311"/>
              <a:ext cx="0" cy="744819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>
              <a:off x="4826578" y="1721130"/>
              <a:ext cx="748140" cy="679705"/>
              <a:chOff x="566909" y="3038545"/>
              <a:chExt cx="846390" cy="844140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6517536" y="1721130"/>
              <a:ext cx="748140" cy="679705"/>
              <a:chOff x="566909" y="3038545"/>
              <a:chExt cx="846390" cy="844140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8208493" y="1721130"/>
              <a:ext cx="748140" cy="679705"/>
              <a:chOff x="566909" y="3038545"/>
              <a:chExt cx="846390" cy="844140"/>
            </a:xfrm>
          </p:grpSpPr>
          <p:sp>
            <p:nvSpPr>
              <p:cNvPr id="129" name="Rectangle 128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4016270" y="2738397"/>
              <a:ext cx="748140" cy="679705"/>
              <a:chOff x="566909" y="3038545"/>
              <a:chExt cx="846390" cy="844140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5563031" y="2738397"/>
              <a:ext cx="748140" cy="679705"/>
              <a:chOff x="566909" y="3038545"/>
              <a:chExt cx="846390" cy="844140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258578" y="3811782"/>
              <a:ext cx="748140" cy="679705"/>
              <a:chOff x="566909" y="3038545"/>
              <a:chExt cx="846390" cy="844140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K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4805339" y="3811782"/>
              <a:ext cx="748140" cy="679705"/>
              <a:chOff x="566909" y="3038545"/>
              <a:chExt cx="846390" cy="844140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6523124" y="2733580"/>
              <a:ext cx="748140" cy="679705"/>
              <a:chOff x="566909" y="3038545"/>
              <a:chExt cx="846390" cy="844140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8229220" y="2733580"/>
              <a:ext cx="748140" cy="679705"/>
              <a:chOff x="566909" y="3038545"/>
              <a:chExt cx="846390" cy="844140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9775981" y="2733580"/>
              <a:ext cx="748140" cy="679705"/>
              <a:chOff x="566909" y="3038545"/>
              <a:chExt cx="846390" cy="844140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</a:t>
                </a: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11250983" y="2729898"/>
              <a:ext cx="748140" cy="679705"/>
              <a:chOff x="566909" y="3038545"/>
              <a:chExt cx="846390" cy="844140"/>
            </a:xfrm>
          </p:grpSpPr>
          <p:sp>
            <p:nvSpPr>
              <p:cNvPr id="161" name="Rectangle 160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J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8234358" y="3811783"/>
              <a:ext cx="748140" cy="679705"/>
              <a:chOff x="566909" y="3038545"/>
              <a:chExt cx="846390" cy="844140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</p:grpSp>
        <p:cxnSp>
          <p:nvCxnSpPr>
            <p:cNvPr id="171" name="Straight Connector 170"/>
            <p:cNvCxnSpPr/>
            <p:nvPr/>
          </p:nvCxnSpPr>
          <p:spPr>
            <a:xfrm flipV="1">
              <a:off x="5411840" y="2189200"/>
              <a:ext cx="1120469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V="1">
              <a:off x="7108751" y="2190363"/>
              <a:ext cx="1120469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endCxn id="137" idx="1"/>
            </p:cNvCxnSpPr>
            <p:nvPr/>
          </p:nvCxnSpPr>
          <p:spPr>
            <a:xfrm>
              <a:off x="4619174" y="3248176"/>
              <a:ext cx="944851" cy="1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3861405" y="4321561"/>
              <a:ext cx="944851" cy="1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8831130" y="3243359"/>
              <a:ext cx="944851" cy="1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10354404" y="3253426"/>
              <a:ext cx="944851" cy="1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4390340" y="2230136"/>
              <a:ext cx="623770" cy="499762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3598906" y="3291265"/>
              <a:ext cx="623770" cy="499762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6705068" y="2253218"/>
              <a:ext cx="0" cy="508813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8396025" y="2219679"/>
              <a:ext cx="0" cy="508813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8416752" y="3282214"/>
              <a:ext cx="0" cy="508813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654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65117" y="1686968"/>
            <a:ext cx="4661641" cy="2949200"/>
            <a:chOff x="720436" y="803566"/>
            <a:chExt cx="8146472" cy="5153889"/>
          </a:xfrm>
        </p:grpSpPr>
        <p:sp>
          <p:nvSpPr>
            <p:cNvPr id="5" name="Oval 4"/>
            <p:cNvSpPr/>
            <p:nvPr/>
          </p:nvSpPr>
          <p:spPr>
            <a:xfrm>
              <a:off x="720436" y="5043055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939636" y="5043055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946072" y="5043055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288472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07672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726872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514108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733308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952508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856508" y="2216729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294908" y="2216729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733308" y="2216729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306445" y="803566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A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4752108" y="1717966"/>
              <a:ext cx="11537" cy="4987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086934" y="1584055"/>
              <a:ext cx="1780285" cy="7665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636997" y="1584055"/>
              <a:ext cx="1803359" cy="7665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24" idx="0"/>
            </p:cNvCxnSpPr>
            <p:nvPr/>
          </p:nvCxnSpPr>
          <p:spPr>
            <a:xfrm flipH="1">
              <a:off x="1745672" y="2997218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25" idx="0"/>
            </p:cNvCxnSpPr>
            <p:nvPr/>
          </p:nvCxnSpPr>
          <p:spPr>
            <a:xfrm>
              <a:off x="2636997" y="2997218"/>
              <a:ext cx="327875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4" idx="3"/>
              <a:endCxn id="16" idx="0"/>
            </p:cNvCxnSpPr>
            <p:nvPr/>
          </p:nvCxnSpPr>
          <p:spPr>
            <a:xfrm flipH="1">
              <a:off x="1177636" y="4410381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4" idx="5"/>
              <a:endCxn id="17" idx="0"/>
            </p:cNvCxnSpPr>
            <p:nvPr/>
          </p:nvCxnSpPr>
          <p:spPr>
            <a:xfrm>
              <a:off x="2068961" y="4410381"/>
              <a:ext cx="327875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26" idx="0"/>
            </p:cNvCxnSpPr>
            <p:nvPr/>
          </p:nvCxnSpPr>
          <p:spPr>
            <a:xfrm flipH="1">
              <a:off x="4184072" y="2997218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28" idx="0"/>
            </p:cNvCxnSpPr>
            <p:nvPr/>
          </p:nvCxnSpPr>
          <p:spPr>
            <a:xfrm flipH="1">
              <a:off x="5971308" y="2997218"/>
              <a:ext cx="895911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513797" y="2997218"/>
              <a:ext cx="895911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29" idx="0"/>
            </p:cNvCxnSpPr>
            <p:nvPr/>
          </p:nvCxnSpPr>
          <p:spPr>
            <a:xfrm>
              <a:off x="7190508" y="3131129"/>
              <a:ext cx="0" cy="4987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8" idx="3"/>
              <a:endCxn id="20" idx="0"/>
            </p:cNvCxnSpPr>
            <p:nvPr/>
          </p:nvCxnSpPr>
          <p:spPr>
            <a:xfrm flipH="1">
              <a:off x="5403272" y="4410381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ight Arrow 29"/>
          <p:cNvSpPr/>
          <p:nvPr/>
        </p:nvSpPr>
        <p:spPr>
          <a:xfrm>
            <a:off x="5435126" y="2352916"/>
            <a:ext cx="597728" cy="732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8151478" y="1419432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7479797" y="207780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6713291" y="273840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883738" y="344154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8326023" y="273840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8850081" y="344154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8462279" y="417763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6294595" y="344154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7077372" y="344154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6682314" y="417763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8087109" y="499969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8946986" y="499969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9342950" y="5784562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6" name="Straight Connector 155"/>
          <p:cNvCxnSpPr>
            <a:endCxn id="128" idx="1"/>
          </p:cNvCxnSpPr>
          <p:nvPr/>
        </p:nvCxnSpPr>
        <p:spPr>
          <a:xfrm>
            <a:off x="7965909" y="2508064"/>
            <a:ext cx="436741" cy="3069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2" idx="3"/>
            <a:endCxn id="124" idx="7"/>
          </p:cNvCxnSpPr>
          <p:nvPr/>
        </p:nvCxnSpPr>
        <p:spPr>
          <a:xfrm flipH="1">
            <a:off x="7926415" y="1866050"/>
            <a:ext cx="301690" cy="2883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4" idx="3"/>
            <a:endCxn id="125" idx="7"/>
          </p:cNvCxnSpPr>
          <p:nvPr/>
        </p:nvCxnSpPr>
        <p:spPr>
          <a:xfrm flipH="1">
            <a:off x="7159909" y="2524427"/>
            <a:ext cx="396515" cy="2906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25" idx="3"/>
            <a:endCxn id="141" idx="0"/>
          </p:cNvCxnSpPr>
          <p:nvPr/>
        </p:nvCxnSpPr>
        <p:spPr>
          <a:xfrm flipH="1">
            <a:off x="6556218" y="3185019"/>
            <a:ext cx="233700" cy="2565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41" idx="5"/>
            <a:endCxn id="146" idx="0"/>
          </p:cNvCxnSpPr>
          <p:nvPr/>
        </p:nvCxnSpPr>
        <p:spPr>
          <a:xfrm>
            <a:off x="6741213" y="3888161"/>
            <a:ext cx="202724" cy="2894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28" idx="3"/>
            <a:endCxn id="126" idx="0"/>
          </p:cNvCxnSpPr>
          <p:nvPr/>
        </p:nvCxnSpPr>
        <p:spPr>
          <a:xfrm flipH="1">
            <a:off x="8145361" y="3185019"/>
            <a:ext cx="257289" cy="2565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30" idx="0"/>
            <a:endCxn id="128" idx="5"/>
          </p:cNvCxnSpPr>
          <p:nvPr/>
        </p:nvCxnSpPr>
        <p:spPr>
          <a:xfrm flipH="1" flipV="1">
            <a:off x="8772641" y="3185019"/>
            <a:ext cx="339063" cy="2565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31" idx="0"/>
            <a:endCxn id="130" idx="3"/>
          </p:cNvCxnSpPr>
          <p:nvPr/>
        </p:nvCxnSpPr>
        <p:spPr>
          <a:xfrm flipV="1">
            <a:off x="8723902" y="3888161"/>
            <a:ext cx="202806" cy="2894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51" idx="0"/>
            <a:endCxn id="131" idx="5"/>
          </p:cNvCxnSpPr>
          <p:nvPr/>
        </p:nvCxnSpPr>
        <p:spPr>
          <a:xfrm flipH="1" flipV="1">
            <a:off x="8908897" y="4624251"/>
            <a:ext cx="299712" cy="3754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55" idx="0"/>
            <a:endCxn id="151" idx="5"/>
          </p:cNvCxnSpPr>
          <p:nvPr/>
        </p:nvCxnSpPr>
        <p:spPr>
          <a:xfrm flipH="1" flipV="1">
            <a:off x="9393604" y="5446313"/>
            <a:ext cx="210969" cy="3382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47" idx="0"/>
            <a:endCxn id="131" idx="3"/>
          </p:cNvCxnSpPr>
          <p:nvPr/>
        </p:nvCxnSpPr>
        <p:spPr>
          <a:xfrm flipV="1">
            <a:off x="8348732" y="4624251"/>
            <a:ext cx="190174" cy="3754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45" idx="0"/>
            <a:endCxn id="125" idx="5"/>
          </p:cNvCxnSpPr>
          <p:nvPr/>
        </p:nvCxnSpPr>
        <p:spPr>
          <a:xfrm flipH="1" flipV="1">
            <a:off x="7159909" y="3185019"/>
            <a:ext cx="179086" cy="2565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47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568034" y="374073"/>
            <a:ext cx="95319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85295" y="923573"/>
            <a:ext cx="9271099" cy="646578"/>
          </a:xfrm>
          <a:prstGeom prst="rect">
            <a:avLst/>
          </a:prstGeom>
          <a:solidFill>
            <a:schemeClr val="bg1">
              <a:lumMod val="8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85295" y="2328364"/>
            <a:ext cx="9271099" cy="646578"/>
          </a:xfrm>
          <a:prstGeom prst="rect">
            <a:avLst/>
          </a:prstGeom>
          <a:solidFill>
            <a:schemeClr val="bg1">
              <a:lumMod val="8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85295" y="3733155"/>
            <a:ext cx="9271099" cy="646578"/>
          </a:xfrm>
          <a:prstGeom prst="rect">
            <a:avLst/>
          </a:prstGeom>
          <a:solidFill>
            <a:schemeClr val="bg1">
              <a:lumMod val="8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71439" y="5137946"/>
            <a:ext cx="9271099" cy="646578"/>
          </a:xfrm>
          <a:prstGeom prst="rect">
            <a:avLst/>
          </a:prstGeom>
          <a:solidFill>
            <a:schemeClr val="bg1">
              <a:lumMod val="8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5" name="Oval 4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7" name="Oval 16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cxnSp>
        <p:nvCxnSpPr>
          <p:cNvPr id="45" name="Straight Connector 44"/>
          <p:cNvCxnSpPr>
            <a:stCxn id="30" idx="4"/>
            <a:endCxn id="22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0" idx="5"/>
            <a:endCxn id="24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0" idx="3"/>
            <a:endCxn id="20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0" idx="3"/>
            <a:endCxn id="12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0" idx="5"/>
            <a:endCxn id="13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2" idx="3"/>
            <a:endCxn id="4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2" idx="5"/>
            <a:endCxn id="5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2" idx="3"/>
            <a:endCxn id="14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4" idx="3"/>
            <a:endCxn id="16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4" idx="5"/>
            <a:endCxn id="18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24" idx="4"/>
            <a:endCxn id="17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6" idx="3"/>
            <a:endCxn id="8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9337964" y="9975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337964" y="2489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337964" y="3902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337964" y="53155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171707" y="485095"/>
            <a:ext cx="667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500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304715" y="273840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828773" y="344154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6751333" y="3185019"/>
            <a:ext cx="339063" cy="2565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394581" y="344154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36866" y="273840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656204" y="3185019"/>
            <a:ext cx="257289" cy="2565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347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64488" y="143547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45527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26566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107605" y="345758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792145" y="188209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3173184" y="2556129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7" idx="7"/>
          </p:cNvCxnSpPr>
          <p:nvPr/>
        </p:nvCxnSpPr>
        <p:spPr>
          <a:xfrm flipH="1">
            <a:off x="2554223" y="323016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182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64488" y="143547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45527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26566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107605" y="345758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792145" y="188209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3173184" y="2556129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7" idx="7"/>
          </p:cNvCxnSpPr>
          <p:nvPr/>
        </p:nvCxnSpPr>
        <p:spPr>
          <a:xfrm flipH="1">
            <a:off x="2554223" y="323016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4965034" y="1377243"/>
            <a:ext cx="1125181" cy="4190636"/>
            <a:chOff x="6522900" y="1377243"/>
            <a:chExt cx="1125181" cy="4190636"/>
          </a:xfrm>
        </p:grpSpPr>
        <p:sp>
          <p:nvSpPr>
            <p:cNvPr id="25" name="Rectangle 24"/>
            <p:cNvSpPr/>
            <p:nvPr/>
          </p:nvSpPr>
          <p:spPr>
            <a:xfrm>
              <a:off x="6968332" y="1435024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968332" y="1697097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81410" y="13772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81410" y="16425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968332" y="1951098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-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81410" y="18965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968332" y="2205099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81409" y="21505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4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968332" y="2459100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81409" y="24045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68332" y="2713101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-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81409" y="26585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968332" y="2967102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81410" y="29125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/>
                <a:t>7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968332" y="3221103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81409" y="31665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8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968332" y="3475104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81410" y="34205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968332" y="3729105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522900" y="36745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968332" y="398310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22900" y="392854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968332" y="4237107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22900" y="41825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968332" y="4491108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522900" y="44365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/>
                <a:t>13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968332" y="4745109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-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522900" y="469054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14	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968332" y="4999110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22900" y="49445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968332" y="5253111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522900" y="519854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</p:grpSp>
      <p:sp>
        <p:nvSpPr>
          <p:cNvPr id="60" name="Oval 59"/>
          <p:cNvSpPr/>
          <p:nvPr/>
        </p:nvSpPr>
        <p:spPr>
          <a:xfrm>
            <a:off x="8865053" y="161441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7861082" y="228845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7242121" y="2962492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6623160" y="363652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62" idx="3"/>
            <a:endCxn id="63" idx="7"/>
          </p:cNvCxnSpPr>
          <p:nvPr/>
        </p:nvCxnSpPr>
        <p:spPr>
          <a:xfrm flipH="1">
            <a:off x="8307700" y="2061036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3" idx="3"/>
            <a:endCxn id="64" idx="7"/>
          </p:cNvCxnSpPr>
          <p:nvPr/>
        </p:nvCxnSpPr>
        <p:spPr>
          <a:xfrm flipH="1">
            <a:off x="7688739" y="2735073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4" idx="3"/>
            <a:endCxn id="65" idx="7"/>
          </p:cNvCxnSpPr>
          <p:nvPr/>
        </p:nvCxnSpPr>
        <p:spPr>
          <a:xfrm flipH="1">
            <a:off x="7069778" y="340911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7861082" y="363652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/>
          <p:cNvCxnSpPr>
            <a:stCxn id="64" idx="5"/>
            <a:endCxn id="69" idx="1"/>
          </p:cNvCxnSpPr>
          <p:nvPr/>
        </p:nvCxnSpPr>
        <p:spPr>
          <a:xfrm>
            <a:off x="7688739" y="340911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8480043" y="295993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>
            <a:endCxn id="73" idx="1"/>
          </p:cNvCxnSpPr>
          <p:nvPr/>
        </p:nvCxnSpPr>
        <p:spPr>
          <a:xfrm>
            <a:off x="8307700" y="273251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876891" y="228845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2" name="Oval 71"/>
          <p:cNvSpPr/>
          <p:nvPr/>
        </p:nvSpPr>
        <p:spPr>
          <a:xfrm>
            <a:off x="9257930" y="2962492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/>
          <p:cNvCxnSpPr>
            <a:stCxn id="75" idx="3"/>
            <a:endCxn id="76" idx="7"/>
          </p:cNvCxnSpPr>
          <p:nvPr/>
        </p:nvCxnSpPr>
        <p:spPr>
          <a:xfrm flipH="1">
            <a:off x="9704548" y="2735073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0495852" y="295993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10323509" y="273251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2" idx="5"/>
            <a:endCxn id="75" idx="1"/>
          </p:cNvCxnSpPr>
          <p:nvPr/>
        </p:nvCxnSpPr>
        <p:spPr>
          <a:xfrm>
            <a:off x="9311671" y="2061036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11390017" y="1362267"/>
            <a:ext cx="1066672" cy="2412629"/>
            <a:chOff x="6581409" y="1377243"/>
            <a:chExt cx="1066672" cy="2412629"/>
          </a:xfrm>
        </p:grpSpPr>
        <p:sp>
          <p:nvSpPr>
            <p:cNvPr id="78" name="Rectangle 77"/>
            <p:cNvSpPr/>
            <p:nvPr/>
          </p:nvSpPr>
          <p:spPr>
            <a:xfrm>
              <a:off x="6968332" y="1435024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968332" y="1697097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581410" y="13772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581410" y="16425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968332" y="1951098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581410" y="18965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968332" y="2205099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581409" y="21505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4</a:t>
              </a:r>
              <a:endParaRPr lang="en-US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968332" y="2459100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581409" y="24045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968332" y="2713101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81409" y="26585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968332" y="2967102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581410" y="29125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/>
                <a:t>7</a:t>
              </a:r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968332" y="3221103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581409" y="31665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8</a:t>
              </a:r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968332" y="3475104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581410" y="34205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85079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49498" y="143547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45527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26566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107605" y="345758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792145" y="1882092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3173184" y="2556129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7" idx="7"/>
          </p:cNvCxnSpPr>
          <p:nvPr/>
        </p:nvCxnSpPr>
        <p:spPr>
          <a:xfrm flipH="1">
            <a:off x="2554223" y="323016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345527" y="345758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6" idx="5"/>
            <a:endCxn id="11" idx="1"/>
          </p:cNvCxnSpPr>
          <p:nvPr/>
        </p:nvCxnSpPr>
        <p:spPr>
          <a:xfrm>
            <a:off x="3173184" y="323016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64488" y="278098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endCxn id="15" idx="1"/>
          </p:cNvCxnSpPr>
          <p:nvPr/>
        </p:nvCxnSpPr>
        <p:spPr>
          <a:xfrm>
            <a:off x="3792145" y="2553568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361336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8" name="Oval 17"/>
          <p:cNvSpPr/>
          <p:nvPr/>
        </p:nvSpPr>
        <p:spPr>
          <a:xfrm>
            <a:off x="4742375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7" idx="3"/>
            <a:endCxn id="18" idx="7"/>
          </p:cNvCxnSpPr>
          <p:nvPr/>
        </p:nvCxnSpPr>
        <p:spPr>
          <a:xfrm flipH="1">
            <a:off x="5188993" y="2556129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80297" y="278098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endCxn id="20" idx="1"/>
          </p:cNvCxnSpPr>
          <p:nvPr/>
        </p:nvCxnSpPr>
        <p:spPr>
          <a:xfrm>
            <a:off x="5807954" y="2553568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5"/>
            <a:endCxn id="17" idx="1"/>
          </p:cNvCxnSpPr>
          <p:nvPr/>
        </p:nvCxnSpPr>
        <p:spPr>
          <a:xfrm>
            <a:off x="4796116" y="1882092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369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030067" y="143547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28099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85893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66932" y="345758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374717" y="1882092"/>
            <a:ext cx="173197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2232511" y="2556129"/>
            <a:ext cx="772215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7" idx="7"/>
          </p:cNvCxnSpPr>
          <p:nvPr/>
        </p:nvCxnSpPr>
        <p:spPr>
          <a:xfrm flipH="1">
            <a:off x="1613550" y="323016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04854" y="345758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6" idx="5"/>
            <a:endCxn id="11" idx="1"/>
          </p:cNvCxnSpPr>
          <p:nvPr/>
        </p:nvCxnSpPr>
        <p:spPr>
          <a:xfrm>
            <a:off x="2232511" y="323016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53600" y="278098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5" idx="5"/>
            <a:endCxn id="15" idx="1"/>
          </p:cNvCxnSpPr>
          <p:nvPr/>
        </p:nvCxnSpPr>
        <p:spPr>
          <a:xfrm>
            <a:off x="3374717" y="2556129"/>
            <a:ext cx="655510" cy="301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303387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8" name="Oval 17"/>
          <p:cNvSpPr/>
          <p:nvPr/>
        </p:nvSpPr>
        <p:spPr>
          <a:xfrm>
            <a:off x="6238056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7" idx="3"/>
            <a:endCxn id="18" idx="7"/>
          </p:cNvCxnSpPr>
          <p:nvPr/>
        </p:nvCxnSpPr>
        <p:spPr>
          <a:xfrm flipH="1">
            <a:off x="6684674" y="2556129"/>
            <a:ext cx="69534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362182" y="278098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17" idx="5"/>
            <a:endCxn id="20" idx="1"/>
          </p:cNvCxnSpPr>
          <p:nvPr/>
        </p:nvCxnSpPr>
        <p:spPr>
          <a:xfrm>
            <a:off x="7750005" y="2556129"/>
            <a:ext cx="688804" cy="301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5"/>
            <a:endCxn id="17" idx="1"/>
          </p:cNvCxnSpPr>
          <p:nvPr/>
        </p:nvCxnSpPr>
        <p:spPr>
          <a:xfrm>
            <a:off x="5476685" y="1882092"/>
            <a:ext cx="1903329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341849" y="345246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endCxn id="28" idx="7"/>
          </p:cNvCxnSpPr>
          <p:nvPr/>
        </p:nvCxnSpPr>
        <p:spPr>
          <a:xfrm flipH="1">
            <a:off x="3788467" y="3225044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579771" y="345246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endCxn id="30" idx="1"/>
          </p:cNvCxnSpPr>
          <p:nvPr/>
        </p:nvCxnSpPr>
        <p:spPr>
          <a:xfrm>
            <a:off x="4407428" y="3225044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592052" y="345075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7" name="Straight Connector 36"/>
          <p:cNvCxnSpPr>
            <a:endCxn id="36" idx="7"/>
          </p:cNvCxnSpPr>
          <p:nvPr/>
        </p:nvCxnSpPr>
        <p:spPr>
          <a:xfrm flipH="1">
            <a:off x="6038670" y="322333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829974" y="345075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endCxn id="38" idx="1"/>
          </p:cNvCxnSpPr>
          <p:nvPr/>
        </p:nvCxnSpPr>
        <p:spPr>
          <a:xfrm>
            <a:off x="6657631" y="322333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766969" y="344562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endCxn id="40" idx="7"/>
          </p:cNvCxnSpPr>
          <p:nvPr/>
        </p:nvCxnSpPr>
        <p:spPr>
          <a:xfrm flipH="1">
            <a:off x="8213587" y="321821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004891" y="344562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>
            <a:endCxn id="42" idx="1"/>
          </p:cNvCxnSpPr>
          <p:nvPr/>
        </p:nvCxnSpPr>
        <p:spPr>
          <a:xfrm>
            <a:off x="8832548" y="321821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934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5230834" y="1395014"/>
            <a:ext cx="712532" cy="712532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53270" y="2312889"/>
            <a:ext cx="1181912" cy="712532"/>
          </a:xfrm>
          <a:prstGeom prst="rect">
            <a:avLst/>
          </a:prstGeom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left_child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6" idx="3"/>
          </p:cNvCxnSpPr>
          <p:nvPr/>
        </p:nvCxnSpPr>
        <p:spPr>
          <a:xfrm flipH="1">
            <a:off x="4996145" y="2003199"/>
            <a:ext cx="339037" cy="41403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839019" y="2312889"/>
            <a:ext cx="1181912" cy="712532"/>
          </a:xfrm>
          <a:prstGeom prst="rect">
            <a:avLst/>
          </a:prstGeom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right_child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6" idx="5"/>
          </p:cNvCxnSpPr>
          <p:nvPr/>
        </p:nvCxnSpPr>
        <p:spPr>
          <a:xfrm>
            <a:off x="5839019" y="2003199"/>
            <a:ext cx="339037" cy="41403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54148" y="1372339"/>
            <a:ext cx="3612651" cy="747726"/>
            <a:chOff x="2202006" y="1615166"/>
            <a:chExt cx="2039247" cy="262073"/>
          </a:xfrm>
        </p:grpSpPr>
        <p:sp>
          <p:nvSpPr>
            <p:cNvPr id="22" name="Rectangle 21"/>
            <p:cNvSpPr/>
            <p:nvPr/>
          </p:nvSpPr>
          <p:spPr>
            <a:xfrm>
              <a:off x="2881755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02006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left_child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61504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right_child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5677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0817" y="313866"/>
            <a:ext cx="4087888" cy="2366989"/>
            <a:chOff x="2107605" y="1435474"/>
            <a:chExt cx="4395937" cy="2545356"/>
          </a:xfrm>
        </p:grpSpPr>
        <p:sp>
          <p:nvSpPr>
            <p:cNvPr id="4" name="Oval 3"/>
            <p:cNvSpPr/>
            <p:nvPr/>
          </p:nvSpPr>
          <p:spPr>
            <a:xfrm>
              <a:off x="4349498" y="1435474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345527" y="210951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726566" y="2783548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107605" y="3457585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4" idx="3"/>
              <a:endCxn id="5" idx="7"/>
            </p:cNvCxnSpPr>
            <p:nvPr/>
          </p:nvCxnSpPr>
          <p:spPr>
            <a:xfrm flipH="1">
              <a:off x="3792145" y="1882092"/>
              <a:ext cx="633980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5" idx="3"/>
              <a:endCxn id="6" idx="7"/>
            </p:cNvCxnSpPr>
            <p:nvPr/>
          </p:nvCxnSpPr>
          <p:spPr>
            <a:xfrm flipH="1">
              <a:off x="3173184" y="2556129"/>
              <a:ext cx="248970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3"/>
              <a:endCxn id="7" idx="7"/>
            </p:cNvCxnSpPr>
            <p:nvPr/>
          </p:nvCxnSpPr>
          <p:spPr>
            <a:xfrm flipH="1">
              <a:off x="2554223" y="3230166"/>
              <a:ext cx="248970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3345527" y="3457585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3173184" y="3230166"/>
              <a:ext cx="248970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64488" y="2780987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endCxn id="15" idx="1"/>
            </p:cNvCxnSpPr>
            <p:nvPr/>
          </p:nvCxnSpPr>
          <p:spPr>
            <a:xfrm>
              <a:off x="3792145" y="2553568"/>
              <a:ext cx="248970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361336" y="210951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4742375" y="2783548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>
              <a:stCxn id="17" idx="3"/>
              <a:endCxn id="18" idx="7"/>
            </p:cNvCxnSpPr>
            <p:nvPr/>
          </p:nvCxnSpPr>
          <p:spPr>
            <a:xfrm flipH="1">
              <a:off x="5188993" y="2556129"/>
              <a:ext cx="248970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5980297" y="2780987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>
              <a:endCxn id="20" idx="1"/>
            </p:cNvCxnSpPr>
            <p:nvPr/>
          </p:nvCxnSpPr>
          <p:spPr>
            <a:xfrm>
              <a:off x="5807954" y="2553568"/>
              <a:ext cx="248970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4" idx="5"/>
              <a:endCxn id="17" idx="1"/>
            </p:cNvCxnSpPr>
            <p:nvPr/>
          </p:nvCxnSpPr>
          <p:spPr>
            <a:xfrm>
              <a:off x="4796116" y="1882092"/>
              <a:ext cx="641847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2686864" y="1808381"/>
            <a:ext cx="6673827" cy="3226318"/>
            <a:chOff x="-46975" y="1583949"/>
            <a:chExt cx="11823091" cy="3226318"/>
          </a:xfrm>
        </p:grpSpPr>
        <p:grpSp>
          <p:nvGrpSpPr>
            <p:cNvPr id="22" name="Group 21"/>
            <p:cNvGrpSpPr/>
            <p:nvPr/>
          </p:nvGrpSpPr>
          <p:grpSpPr>
            <a:xfrm>
              <a:off x="5540683" y="1583949"/>
              <a:ext cx="2039247" cy="464278"/>
              <a:chOff x="2202006" y="1615166"/>
              <a:chExt cx="2039247" cy="26207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881755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202006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561504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791144" y="2414723"/>
              <a:ext cx="2039247" cy="464278"/>
              <a:chOff x="2202006" y="1615166"/>
              <a:chExt cx="2039247" cy="26207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2881755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202006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61504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-46975" y="4345989"/>
              <a:ext cx="2039247" cy="464278"/>
              <a:chOff x="2202006" y="1615166"/>
              <a:chExt cx="2039247" cy="262073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881755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202006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NULL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561504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NULL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8329213" y="2425570"/>
              <a:ext cx="2039247" cy="464278"/>
              <a:chOff x="2202006" y="1615166"/>
              <a:chExt cx="2039247" cy="26207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881755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202006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561504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821687" y="4345989"/>
              <a:ext cx="2039247" cy="464278"/>
              <a:chOff x="2202006" y="1615166"/>
              <a:chExt cx="2039247" cy="262073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881755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202006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NULL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561504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NULL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9736869" y="3365927"/>
              <a:ext cx="2039247" cy="464278"/>
              <a:chOff x="2202006" y="1615166"/>
              <a:chExt cx="2039247" cy="262073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2881755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202006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NULL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3561504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NULL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1416433" y="3367997"/>
              <a:ext cx="2039247" cy="464278"/>
              <a:chOff x="2202006" y="1615166"/>
              <a:chExt cx="2039247" cy="262073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881755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202006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61504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181185" y="3367997"/>
              <a:ext cx="2039247" cy="464278"/>
              <a:chOff x="2202006" y="1615166"/>
              <a:chExt cx="2039247" cy="262073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2881755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202006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NULL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561504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NULL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7017873" y="3365927"/>
              <a:ext cx="2039247" cy="464278"/>
              <a:chOff x="2202006" y="1615166"/>
              <a:chExt cx="2039247" cy="262073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2881755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202006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NULL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561504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NULL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3" name="Straight Connector 62"/>
            <p:cNvCxnSpPr>
              <a:endCxn id="28" idx="0"/>
            </p:cNvCxnSpPr>
            <p:nvPr/>
          </p:nvCxnSpPr>
          <p:spPr>
            <a:xfrm flipH="1">
              <a:off x="3810768" y="1837133"/>
              <a:ext cx="2049705" cy="57759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7234826" y="1816088"/>
              <a:ext cx="2049705" cy="57759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52" idx="0"/>
            </p:cNvCxnSpPr>
            <p:nvPr/>
          </p:nvCxnSpPr>
          <p:spPr>
            <a:xfrm flipH="1">
              <a:off x="2436057" y="2682001"/>
              <a:ext cx="664418" cy="685996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endCxn id="56" idx="0"/>
            </p:cNvCxnSpPr>
            <p:nvPr/>
          </p:nvCxnSpPr>
          <p:spPr>
            <a:xfrm>
              <a:off x="4490516" y="2682001"/>
              <a:ext cx="710293" cy="685996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7927673" y="2683314"/>
              <a:ext cx="664418" cy="685996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0053866" y="2655621"/>
              <a:ext cx="638559" cy="713689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1032707" y="3635275"/>
              <a:ext cx="664418" cy="685996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087166" y="3635275"/>
              <a:ext cx="710293" cy="685996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7764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64488" y="143547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45527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26566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107605" y="345758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792145" y="188209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3173184" y="2556129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7" idx="7"/>
          </p:cNvCxnSpPr>
          <p:nvPr/>
        </p:nvCxnSpPr>
        <p:spPr>
          <a:xfrm flipH="1">
            <a:off x="2554223" y="323016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641820" y="1522745"/>
            <a:ext cx="1151102" cy="464278"/>
            <a:chOff x="2202006" y="1615166"/>
            <a:chExt cx="2039247" cy="262073"/>
          </a:xfrm>
        </p:grpSpPr>
        <p:sp>
          <p:nvSpPr>
            <p:cNvPr id="53" name="Rectangle 52"/>
            <p:cNvSpPr/>
            <p:nvPr/>
          </p:nvSpPr>
          <p:spPr>
            <a:xfrm>
              <a:off x="2881755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202006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561504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NULL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590457" y="2353519"/>
            <a:ext cx="1151102" cy="464278"/>
            <a:chOff x="2202006" y="1615166"/>
            <a:chExt cx="2039247" cy="262073"/>
          </a:xfrm>
        </p:grpSpPr>
        <p:sp>
          <p:nvSpPr>
            <p:cNvPr id="50" name="Rectangle 49"/>
            <p:cNvSpPr/>
            <p:nvPr/>
          </p:nvSpPr>
          <p:spPr>
            <a:xfrm>
              <a:off x="2881755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202006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561504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NULL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87733" y="4284785"/>
            <a:ext cx="1151102" cy="464278"/>
            <a:chOff x="2202006" y="1615166"/>
            <a:chExt cx="2039247" cy="262073"/>
          </a:xfrm>
        </p:grpSpPr>
        <p:sp>
          <p:nvSpPr>
            <p:cNvPr id="47" name="Rectangle 46"/>
            <p:cNvSpPr/>
            <p:nvPr/>
          </p:nvSpPr>
          <p:spPr>
            <a:xfrm>
              <a:off x="2881755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202006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NULL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61504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NULL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39095" y="3306793"/>
            <a:ext cx="1151102" cy="464278"/>
            <a:chOff x="2202006" y="1615166"/>
            <a:chExt cx="2039247" cy="262073"/>
          </a:xfrm>
        </p:grpSpPr>
        <p:sp>
          <p:nvSpPr>
            <p:cNvPr id="35" name="Rectangle 34"/>
            <p:cNvSpPr/>
            <p:nvPr/>
          </p:nvSpPr>
          <p:spPr>
            <a:xfrm>
              <a:off x="2881755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02006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61504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NULL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Straight Connector 20"/>
          <p:cNvCxnSpPr>
            <a:endCxn id="50" idx="0"/>
          </p:cNvCxnSpPr>
          <p:nvPr/>
        </p:nvCxnSpPr>
        <p:spPr>
          <a:xfrm flipH="1">
            <a:off x="7166009" y="1775929"/>
            <a:ext cx="656326" cy="577590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35" idx="0"/>
          </p:cNvCxnSpPr>
          <p:nvPr/>
        </p:nvCxnSpPr>
        <p:spPr>
          <a:xfrm flipH="1">
            <a:off x="6114647" y="2574539"/>
            <a:ext cx="663336" cy="732254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47" idx="0"/>
          </p:cNvCxnSpPr>
          <p:nvPr/>
        </p:nvCxnSpPr>
        <p:spPr>
          <a:xfrm flipH="1">
            <a:off x="5063285" y="3557159"/>
            <a:ext cx="661402" cy="727626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531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5230834" y="1395014"/>
            <a:ext cx="712532" cy="712532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53270" y="2312889"/>
            <a:ext cx="1181912" cy="712532"/>
          </a:xfrm>
          <a:prstGeom prst="rect">
            <a:avLst/>
          </a:prstGeom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left_child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6" idx="3"/>
          </p:cNvCxnSpPr>
          <p:nvPr/>
        </p:nvCxnSpPr>
        <p:spPr>
          <a:xfrm flipH="1">
            <a:off x="4996145" y="2003199"/>
            <a:ext cx="339037" cy="41403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839019" y="2312889"/>
            <a:ext cx="1181912" cy="712532"/>
          </a:xfrm>
          <a:prstGeom prst="rect">
            <a:avLst/>
          </a:prstGeom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right_child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6" idx="5"/>
          </p:cNvCxnSpPr>
          <p:nvPr/>
        </p:nvCxnSpPr>
        <p:spPr>
          <a:xfrm>
            <a:off x="5839019" y="2003199"/>
            <a:ext cx="339037" cy="41403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54146" y="624611"/>
            <a:ext cx="3612653" cy="1495451"/>
            <a:chOff x="2202005" y="1353093"/>
            <a:chExt cx="2039248" cy="524146"/>
          </a:xfrm>
        </p:grpSpPr>
        <p:sp>
          <p:nvSpPr>
            <p:cNvPr id="22" name="Rectangle 21"/>
            <p:cNvSpPr/>
            <p:nvPr/>
          </p:nvSpPr>
          <p:spPr>
            <a:xfrm>
              <a:off x="2881755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02006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left_child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61504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right_child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02005" y="1353093"/>
              <a:ext cx="2039248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parent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Straight Connector 14"/>
          <p:cNvCxnSpPr>
            <a:stCxn id="6" idx="0"/>
          </p:cNvCxnSpPr>
          <p:nvPr/>
        </p:nvCxnSpPr>
        <p:spPr>
          <a:xfrm flipV="1">
            <a:off x="5587100" y="871870"/>
            <a:ext cx="0" cy="523144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04415" y="140303"/>
            <a:ext cx="1181912" cy="712532"/>
          </a:xfrm>
          <a:prstGeom prst="rect">
            <a:avLst/>
          </a:prstGeom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parent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40617" y="3941236"/>
            <a:ext cx="3612653" cy="824728"/>
            <a:chOff x="2202006" y="1615166"/>
            <a:chExt cx="2039247" cy="262073"/>
          </a:xfrm>
        </p:grpSpPr>
        <p:sp>
          <p:nvSpPr>
            <p:cNvPr id="18" name="Rectangle 17"/>
            <p:cNvSpPr/>
            <p:nvPr/>
          </p:nvSpPr>
          <p:spPr>
            <a:xfrm>
              <a:off x="2881755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02006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NULL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61504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NULL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0684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947829" y="-72371"/>
            <a:ext cx="3712628" cy="3035450"/>
            <a:chOff x="2696249" y="2495620"/>
            <a:chExt cx="2630509" cy="2150708"/>
          </a:xfrm>
        </p:grpSpPr>
        <p:sp>
          <p:nvSpPr>
            <p:cNvPr id="29" name="Oval 28"/>
            <p:cNvSpPr/>
            <p:nvPr/>
          </p:nvSpPr>
          <p:spPr>
            <a:xfrm>
              <a:off x="3408191" y="330427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4105852" y="330427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4803513" y="330427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4105852" y="2495620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>
              <a:off x="3669814" y="2942237"/>
              <a:ext cx="512666" cy="3620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552470" y="2942237"/>
              <a:ext cx="512666" cy="3620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367475" y="3018865"/>
              <a:ext cx="0" cy="2854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2696249" y="4123083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3393910" y="4123083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4091571" y="4123083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2957872" y="3761049"/>
              <a:ext cx="512666" cy="3620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840528" y="3761049"/>
              <a:ext cx="512666" cy="3620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655533" y="3837677"/>
              <a:ext cx="0" cy="2854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3746700" y="3365893"/>
            <a:ext cx="3712628" cy="3035448"/>
            <a:chOff x="2696249" y="2495621"/>
            <a:chExt cx="2630509" cy="2150707"/>
          </a:xfrm>
        </p:grpSpPr>
        <p:sp>
          <p:nvSpPr>
            <p:cNvPr id="59" name="Oval 58"/>
            <p:cNvSpPr/>
            <p:nvPr/>
          </p:nvSpPr>
          <p:spPr>
            <a:xfrm>
              <a:off x="3408191" y="330427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4105852" y="330427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4803513" y="330427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4105852" y="249562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>
              <a:off x="3669814" y="2942237"/>
              <a:ext cx="512666" cy="3620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0" idx="6"/>
              <a:endCxn id="61" idx="2"/>
            </p:cNvCxnSpPr>
            <p:nvPr/>
          </p:nvCxnSpPr>
          <p:spPr>
            <a:xfrm>
              <a:off x="4629097" y="3565894"/>
              <a:ext cx="17441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9" idx="6"/>
              <a:endCxn id="60" idx="2"/>
            </p:cNvCxnSpPr>
            <p:nvPr/>
          </p:nvCxnSpPr>
          <p:spPr>
            <a:xfrm>
              <a:off x="3931436" y="3565894"/>
              <a:ext cx="1744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2696249" y="4123083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3393910" y="4123083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4091571" y="4123083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Straight Connector 68"/>
            <p:cNvCxnSpPr>
              <a:stCxn id="59" idx="3"/>
            </p:cNvCxnSpPr>
            <p:nvPr/>
          </p:nvCxnSpPr>
          <p:spPr>
            <a:xfrm flipH="1">
              <a:off x="2957873" y="3750888"/>
              <a:ext cx="526945" cy="37219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6"/>
              <a:endCxn id="68" idx="2"/>
            </p:cNvCxnSpPr>
            <p:nvPr/>
          </p:nvCxnSpPr>
          <p:spPr>
            <a:xfrm>
              <a:off x="3917156" y="4384706"/>
              <a:ext cx="17441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6" idx="6"/>
              <a:endCxn id="67" idx="2"/>
            </p:cNvCxnSpPr>
            <p:nvPr/>
          </p:nvCxnSpPr>
          <p:spPr>
            <a:xfrm>
              <a:off x="3219494" y="4384706"/>
              <a:ext cx="1744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491214" y="169501"/>
            <a:ext cx="56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tree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23487" y="3474044"/>
            <a:ext cx="1277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child</a:t>
            </a:r>
          </a:p>
          <a:p>
            <a:r>
              <a:rPr lang="en-US" dirty="0" smtClean="0"/>
              <a:t>right sibling</a:t>
            </a:r>
          </a:p>
          <a:p>
            <a:r>
              <a:rPr lang="en-US" dirty="0" smtClean="0"/>
              <a:t>tree</a:t>
            </a:r>
          </a:p>
        </p:txBody>
      </p:sp>
      <p:sp>
        <p:nvSpPr>
          <p:cNvPr id="84" name="Oval 83"/>
          <p:cNvSpPr/>
          <p:nvPr/>
        </p:nvSpPr>
        <p:spPr>
          <a:xfrm>
            <a:off x="8772530" y="1579902"/>
            <a:ext cx="738494" cy="73849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9757190" y="2765769"/>
            <a:ext cx="738494" cy="73849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6" name="Oval 85"/>
          <p:cNvSpPr/>
          <p:nvPr/>
        </p:nvSpPr>
        <p:spPr>
          <a:xfrm>
            <a:off x="10741848" y="4023079"/>
            <a:ext cx="738494" cy="73849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7" name="Oval 86"/>
          <p:cNvSpPr/>
          <p:nvPr/>
        </p:nvSpPr>
        <p:spPr>
          <a:xfrm>
            <a:off x="9757190" y="438596"/>
            <a:ext cx="738494" cy="73849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9141778" y="1068937"/>
            <a:ext cx="723563" cy="5109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5" idx="5"/>
            <a:endCxn id="86" idx="1"/>
          </p:cNvCxnSpPr>
          <p:nvPr/>
        </p:nvCxnSpPr>
        <p:spPr>
          <a:xfrm>
            <a:off x="10387534" y="3396112"/>
            <a:ext cx="462464" cy="7351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4" idx="5"/>
            <a:endCxn id="85" idx="1"/>
          </p:cNvCxnSpPr>
          <p:nvPr/>
        </p:nvCxnSpPr>
        <p:spPr>
          <a:xfrm>
            <a:off x="9402874" y="2210245"/>
            <a:ext cx="462466" cy="663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767715" y="2735551"/>
            <a:ext cx="738494" cy="73849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2" name="Oval 91"/>
          <p:cNvSpPr/>
          <p:nvPr/>
        </p:nvSpPr>
        <p:spPr>
          <a:xfrm>
            <a:off x="8752375" y="3921418"/>
            <a:ext cx="738494" cy="73849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3" name="Oval 92"/>
          <p:cNvSpPr/>
          <p:nvPr/>
        </p:nvSpPr>
        <p:spPr>
          <a:xfrm>
            <a:off x="9737034" y="5178728"/>
            <a:ext cx="738494" cy="73849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>
            <a:stCxn id="84" idx="3"/>
          </p:cNvCxnSpPr>
          <p:nvPr/>
        </p:nvCxnSpPr>
        <p:spPr>
          <a:xfrm flipH="1">
            <a:off x="8136965" y="2210245"/>
            <a:ext cx="743716" cy="5253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92" idx="5"/>
            <a:endCxn id="93" idx="1"/>
          </p:cNvCxnSpPr>
          <p:nvPr/>
        </p:nvCxnSpPr>
        <p:spPr>
          <a:xfrm>
            <a:off x="9382719" y="4551761"/>
            <a:ext cx="462465" cy="7351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1" idx="5"/>
            <a:endCxn id="92" idx="1"/>
          </p:cNvCxnSpPr>
          <p:nvPr/>
        </p:nvCxnSpPr>
        <p:spPr>
          <a:xfrm>
            <a:off x="8398059" y="3365894"/>
            <a:ext cx="462466" cy="663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344502" y="546747"/>
            <a:ext cx="121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binary tree</a:t>
            </a:r>
          </a:p>
        </p:txBody>
      </p:sp>
      <p:sp>
        <p:nvSpPr>
          <p:cNvPr id="109" name="Right Arrow 108"/>
          <p:cNvSpPr/>
          <p:nvPr/>
        </p:nvSpPr>
        <p:spPr>
          <a:xfrm rot="3600000">
            <a:off x="4134678" y="2584174"/>
            <a:ext cx="655983" cy="51683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/>
          <p:cNvSpPr/>
          <p:nvPr/>
        </p:nvSpPr>
        <p:spPr>
          <a:xfrm rot="18900000">
            <a:off x="7233742" y="3660498"/>
            <a:ext cx="655983" cy="51683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6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K</a:t>
            </a:r>
          </a:p>
        </p:txBody>
      </p:sp>
      <p:sp>
        <p:nvSpPr>
          <p:cNvPr id="5" name="Oval 4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L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</a:t>
            </a:r>
          </a:p>
        </p:txBody>
      </p:sp>
      <p:sp>
        <p:nvSpPr>
          <p:cNvPr id="17" name="Oval 16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J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cxnSp>
        <p:nvCxnSpPr>
          <p:cNvPr id="45" name="Straight Connector 44"/>
          <p:cNvCxnSpPr>
            <a:stCxn id="30" idx="4"/>
            <a:endCxn id="22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0" idx="5"/>
            <a:endCxn id="24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0" idx="3"/>
            <a:endCxn id="20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0" idx="3"/>
            <a:endCxn id="12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0" idx="5"/>
            <a:endCxn id="13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2" idx="3"/>
            <a:endCxn id="4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2" idx="5"/>
            <a:endCxn id="5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2" idx="3"/>
            <a:endCxn id="14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4" idx="3"/>
            <a:endCxn id="16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4" idx="5"/>
            <a:endCxn id="18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24" idx="4"/>
            <a:endCxn id="17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6" idx="3"/>
            <a:endCxn id="8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30844" y="811454"/>
            <a:ext cx="802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root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7012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val 90"/>
          <p:cNvSpPr/>
          <p:nvPr/>
        </p:nvSpPr>
        <p:spPr>
          <a:xfrm>
            <a:off x="3931782" y="3952562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3501503" y="462403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>
            <a:stCxn id="91" idx="3"/>
            <a:endCxn id="92" idx="0"/>
          </p:cNvCxnSpPr>
          <p:nvPr/>
        </p:nvCxnSpPr>
        <p:spPr>
          <a:xfrm flipH="1">
            <a:off x="3763126" y="4399180"/>
            <a:ext cx="245283" cy="2248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4362061" y="462403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Straight Connector 94"/>
          <p:cNvCxnSpPr>
            <a:stCxn id="91" idx="5"/>
            <a:endCxn id="94" idx="0"/>
          </p:cNvCxnSpPr>
          <p:nvPr/>
        </p:nvCxnSpPr>
        <p:spPr>
          <a:xfrm>
            <a:off x="4378400" y="4399180"/>
            <a:ext cx="245284" cy="2248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5394067" y="3952562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8" name="Oval 107"/>
          <p:cNvSpPr/>
          <p:nvPr/>
        </p:nvSpPr>
        <p:spPr>
          <a:xfrm>
            <a:off x="4963788" y="462403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9" name="Straight Connector 108"/>
          <p:cNvCxnSpPr>
            <a:stCxn id="107" idx="3"/>
            <a:endCxn id="108" idx="0"/>
          </p:cNvCxnSpPr>
          <p:nvPr/>
        </p:nvCxnSpPr>
        <p:spPr>
          <a:xfrm flipH="1">
            <a:off x="5225411" y="4399180"/>
            <a:ext cx="245283" cy="2248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5824346" y="462403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1" name="Straight Connector 110"/>
          <p:cNvCxnSpPr>
            <a:stCxn id="107" idx="5"/>
            <a:endCxn id="110" idx="0"/>
          </p:cNvCxnSpPr>
          <p:nvPr/>
        </p:nvCxnSpPr>
        <p:spPr>
          <a:xfrm>
            <a:off x="5840685" y="4399180"/>
            <a:ext cx="245284" cy="2248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4662925" y="3352690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/</a:t>
            </a:r>
          </a:p>
        </p:txBody>
      </p:sp>
      <p:cxnSp>
        <p:nvCxnSpPr>
          <p:cNvPr id="113" name="Straight Connector 112"/>
          <p:cNvCxnSpPr>
            <a:stCxn id="112" idx="3"/>
            <a:endCxn id="91" idx="7"/>
          </p:cNvCxnSpPr>
          <p:nvPr/>
        </p:nvCxnSpPr>
        <p:spPr>
          <a:xfrm flipH="1">
            <a:off x="4378400" y="3799308"/>
            <a:ext cx="361152" cy="22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12" idx="5"/>
            <a:endCxn id="107" idx="1"/>
          </p:cNvCxnSpPr>
          <p:nvPr/>
        </p:nvCxnSpPr>
        <p:spPr>
          <a:xfrm>
            <a:off x="5109543" y="3799308"/>
            <a:ext cx="361151" cy="22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6193111" y="3952562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7103851" y="3952562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6633965" y="3352690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20" name="Straight Connector 119"/>
          <p:cNvCxnSpPr>
            <a:stCxn id="119" idx="3"/>
            <a:endCxn id="117" idx="7"/>
          </p:cNvCxnSpPr>
          <p:nvPr/>
        </p:nvCxnSpPr>
        <p:spPr>
          <a:xfrm flipH="1">
            <a:off x="6639729" y="3799308"/>
            <a:ext cx="70863" cy="22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9" idx="5"/>
            <a:endCxn id="118" idx="1"/>
          </p:cNvCxnSpPr>
          <p:nvPr/>
        </p:nvCxnSpPr>
        <p:spPr>
          <a:xfrm>
            <a:off x="7080583" y="3799308"/>
            <a:ext cx="99895" cy="22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5750044" y="2750102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3" name="Straight Connector 122"/>
          <p:cNvCxnSpPr>
            <a:stCxn id="122" idx="2"/>
            <a:endCxn id="112" idx="7"/>
          </p:cNvCxnSpPr>
          <p:nvPr/>
        </p:nvCxnSpPr>
        <p:spPr>
          <a:xfrm flipH="1">
            <a:off x="5109543" y="3011725"/>
            <a:ext cx="640501" cy="4175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22" idx="6"/>
            <a:endCxn id="119" idx="1"/>
          </p:cNvCxnSpPr>
          <p:nvPr/>
        </p:nvCxnSpPr>
        <p:spPr>
          <a:xfrm>
            <a:off x="6273289" y="3011725"/>
            <a:ext cx="437303" cy="4175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7373754" y="332721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8371580" y="332721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7843637" y="272734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2" name="Straight Connector 131"/>
          <p:cNvCxnSpPr>
            <a:stCxn id="131" idx="3"/>
            <a:endCxn id="129" idx="7"/>
          </p:cNvCxnSpPr>
          <p:nvPr/>
        </p:nvCxnSpPr>
        <p:spPr>
          <a:xfrm flipH="1">
            <a:off x="7820372" y="3173961"/>
            <a:ext cx="99892" cy="22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31" idx="5"/>
            <a:endCxn id="130" idx="1"/>
          </p:cNvCxnSpPr>
          <p:nvPr/>
        </p:nvCxnSpPr>
        <p:spPr>
          <a:xfrm>
            <a:off x="8290255" y="3173961"/>
            <a:ext cx="157952" cy="22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6796840" y="209572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5" name="Straight Connector 134"/>
          <p:cNvCxnSpPr>
            <a:stCxn id="134" idx="2"/>
            <a:endCxn id="122" idx="7"/>
          </p:cNvCxnSpPr>
          <p:nvPr/>
        </p:nvCxnSpPr>
        <p:spPr>
          <a:xfrm flipH="1">
            <a:off x="6196662" y="2357348"/>
            <a:ext cx="600178" cy="4693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4" idx="6"/>
            <a:endCxn id="131" idx="1"/>
          </p:cNvCxnSpPr>
          <p:nvPr/>
        </p:nvCxnSpPr>
        <p:spPr>
          <a:xfrm>
            <a:off x="7320085" y="2357348"/>
            <a:ext cx="600179" cy="4466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8600210" y="269584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9598036" y="269584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9070093" y="209597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1" name="Straight Connector 140"/>
          <p:cNvCxnSpPr>
            <a:stCxn id="140" idx="3"/>
            <a:endCxn id="138" idx="7"/>
          </p:cNvCxnSpPr>
          <p:nvPr/>
        </p:nvCxnSpPr>
        <p:spPr>
          <a:xfrm flipH="1">
            <a:off x="9046828" y="2542589"/>
            <a:ext cx="99892" cy="22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40" idx="5"/>
            <a:endCxn id="139" idx="1"/>
          </p:cNvCxnSpPr>
          <p:nvPr/>
        </p:nvCxnSpPr>
        <p:spPr>
          <a:xfrm>
            <a:off x="9516711" y="2542589"/>
            <a:ext cx="157952" cy="22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8023296" y="146435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4" name="Straight Connector 143"/>
          <p:cNvCxnSpPr>
            <a:stCxn id="143" idx="2"/>
            <a:endCxn id="134" idx="7"/>
          </p:cNvCxnSpPr>
          <p:nvPr/>
        </p:nvCxnSpPr>
        <p:spPr>
          <a:xfrm flipH="1">
            <a:off x="7243458" y="1725976"/>
            <a:ext cx="779838" cy="4463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43" idx="6"/>
            <a:endCxn id="140" idx="1"/>
          </p:cNvCxnSpPr>
          <p:nvPr/>
        </p:nvCxnSpPr>
        <p:spPr>
          <a:xfrm>
            <a:off x="8546541" y="1725976"/>
            <a:ext cx="600179" cy="4466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7620001" y="13788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6379032" y="1995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326747" y="2612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4274462" y="33455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3512461" y="3947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040745" y="4680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4513941" y="5239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101764" y="5239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9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5979872" y="52396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495122" y="45066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7213572" y="45066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7786879" y="38389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15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8476300" y="38389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9049607" y="31713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18</a:t>
            </a:r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9622914" y="31713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8585198" y="20973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17</a:t>
            </a:r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7344229" y="27141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6219374" y="3331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11</a:t>
            </a:r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5021944" y="40059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755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030067" y="143547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928099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1785893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1166932" y="345758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374717" y="1882092"/>
            <a:ext cx="173197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2232511" y="2556129"/>
            <a:ext cx="772215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7" idx="7"/>
          </p:cNvCxnSpPr>
          <p:nvPr/>
        </p:nvCxnSpPr>
        <p:spPr>
          <a:xfrm flipH="1">
            <a:off x="1613550" y="323016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04854" y="345758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6" idx="5"/>
            <a:endCxn id="11" idx="1"/>
          </p:cNvCxnSpPr>
          <p:nvPr/>
        </p:nvCxnSpPr>
        <p:spPr>
          <a:xfrm>
            <a:off x="2232511" y="323016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53600" y="278098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Straight Connector 15"/>
          <p:cNvCxnSpPr>
            <a:stCxn id="5" idx="5"/>
            <a:endCxn id="15" idx="1"/>
          </p:cNvCxnSpPr>
          <p:nvPr/>
        </p:nvCxnSpPr>
        <p:spPr>
          <a:xfrm>
            <a:off x="3374717" y="2556129"/>
            <a:ext cx="655510" cy="301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303387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val 17"/>
          <p:cNvSpPr/>
          <p:nvPr/>
        </p:nvSpPr>
        <p:spPr>
          <a:xfrm>
            <a:off x="6238056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9" name="Straight Connector 18"/>
          <p:cNvCxnSpPr>
            <a:stCxn id="17" idx="3"/>
            <a:endCxn id="18" idx="7"/>
          </p:cNvCxnSpPr>
          <p:nvPr/>
        </p:nvCxnSpPr>
        <p:spPr>
          <a:xfrm flipH="1">
            <a:off x="6684674" y="2556129"/>
            <a:ext cx="69534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362182" y="278098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17" idx="5"/>
            <a:endCxn id="20" idx="1"/>
          </p:cNvCxnSpPr>
          <p:nvPr/>
        </p:nvCxnSpPr>
        <p:spPr>
          <a:xfrm>
            <a:off x="7750005" y="2556129"/>
            <a:ext cx="688804" cy="301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5"/>
            <a:endCxn id="17" idx="1"/>
          </p:cNvCxnSpPr>
          <p:nvPr/>
        </p:nvCxnSpPr>
        <p:spPr>
          <a:xfrm>
            <a:off x="5476685" y="1882092"/>
            <a:ext cx="1903329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341849" y="345246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endCxn id="28" idx="7"/>
          </p:cNvCxnSpPr>
          <p:nvPr/>
        </p:nvCxnSpPr>
        <p:spPr>
          <a:xfrm flipH="1">
            <a:off x="3788467" y="3225044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579771" y="345246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endCxn id="30" idx="1"/>
          </p:cNvCxnSpPr>
          <p:nvPr/>
        </p:nvCxnSpPr>
        <p:spPr>
          <a:xfrm>
            <a:off x="4407428" y="3225044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592052" y="345075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endCxn id="36" idx="7"/>
          </p:cNvCxnSpPr>
          <p:nvPr/>
        </p:nvCxnSpPr>
        <p:spPr>
          <a:xfrm flipH="1">
            <a:off x="6038670" y="322333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829974" y="345075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endCxn id="38" idx="1"/>
          </p:cNvCxnSpPr>
          <p:nvPr/>
        </p:nvCxnSpPr>
        <p:spPr>
          <a:xfrm>
            <a:off x="6657631" y="322333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766969" y="344562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endCxn id="40" idx="7"/>
          </p:cNvCxnSpPr>
          <p:nvPr/>
        </p:nvCxnSpPr>
        <p:spPr>
          <a:xfrm flipH="1">
            <a:off x="8213587" y="321821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004891" y="344562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>
            <a:endCxn id="42" idx="1"/>
          </p:cNvCxnSpPr>
          <p:nvPr/>
        </p:nvCxnSpPr>
        <p:spPr>
          <a:xfrm>
            <a:off x="8832548" y="321821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867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49498" y="143547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45527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26566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792145" y="1882092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3173184" y="2556129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64488" y="278098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endCxn id="15" idx="1"/>
          </p:cNvCxnSpPr>
          <p:nvPr/>
        </p:nvCxnSpPr>
        <p:spPr>
          <a:xfrm>
            <a:off x="3792145" y="2553568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361336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742375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7" idx="3"/>
            <a:endCxn id="18" idx="7"/>
          </p:cNvCxnSpPr>
          <p:nvPr/>
        </p:nvCxnSpPr>
        <p:spPr>
          <a:xfrm flipH="1">
            <a:off x="5188993" y="2556129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5"/>
            <a:endCxn id="17" idx="1"/>
          </p:cNvCxnSpPr>
          <p:nvPr/>
        </p:nvCxnSpPr>
        <p:spPr>
          <a:xfrm>
            <a:off x="4796116" y="1882092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02742" y="14804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945010" y="1963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04556" y="25963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14718" y="21095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075267" y="33469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99263" y="33156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571611" y="3894056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567640" y="456809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948679" y="5242130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29" idx="3"/>
            <a:endCxn id="30" idx="7"/>
          </p:cNvCxnSpPr>
          <p:nvPr/>
        </p:nvCxnSpPr>
        <p:spPr>
          <a:xfrm flipH="1">
            <a:off x="3014258" y="4340674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0" idx="3"/>
            <a:endCxn id="31" idx="7"/>
          </p:cNvCxnSpPr>
          <p:nvPr/>
        </p:nvCxnSpPr>
        <p:spPr>
          <a:xfrm flipH="1">
            <a:off x="2395297" y="5014711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583449" y="456809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29" idx="5"/>
            <a:endCxn id="36" idx="1"/>
          </p:cNvCxnSpPr>
          <p:nvPr/>
        </p:nvCxnSpPr>
        <p:spPr>
          <a:xfrm>
            <a:off x="4018229" y="4340674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855" y="39390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167123" y="44220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26669" y="5054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36831" y="45680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7593395" y="255356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589424" y="322760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>
            <a:stCxn id="46" idx="3"/>
            <a:endCxn id="47" idx="7"/>
          </p:cNvCxnSpPr>
          <p:nvPr/>
        </p:nvCxnSpPr>
        <p:spPr>
          <a:xfrm flipH="1">
            <a:off x="7036042" y="3000186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046639" y="2598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188907" y="3081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92410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49498" y="143547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45527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26566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792145" y="1882092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3173184" y="2556129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64488" y="278098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endCxn id="15" idx="1"/>
          </p:cNvCxnSpPr>
          <p:nvPr/>
        </p:nvCxnSpPr>
        <p:spPr>
          <a:xfrm>
            <a:off x="3792145" y="2553568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361336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742375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7" idx="3"/>
            <a:endCxn id="18" idx="7"/>
          </p:cNvCxnSpPr>
          <p:nvPr/>
        </p:nvCxnSpPr>
        <p:spPr>
          <a:xfrm flipH="1">
            <a:off x="5188993" y="2556129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5"/>
            <a:endCxn id="17" idx="1"/>
          </p:cNvCxnSpPr>
          <p:nvPr/>
        </p:nvCxnSpPr>
        <p:spPr>
          <a:xfrm>
            <a:off x="4796116" y="1882092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02742" y="14804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945010" y="1963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04556" y="25963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14718" y="21095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075267" y="33469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99263" y="33156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571611" y="3894056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567640" y="456809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948679" y="5242130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29" idx="3"/>
            <a:endCxn id="30" idx="7"/>
          </p:cNvCxnSpPr>
          <p:nvPr/>
        </p:nvCxnSpPr>
        <p:spPr>
          <a:xfrm flipH="1">
            <a:off x="3014258" y="4340674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0" idx="3"/>
            <a:endCxn id="31" idx="7"/>
          </p:cNvCxnSpPr>
          <p:nvPr/>
        </p:nvCxnSpPr>
        <p:spPr>
          <a:xfrm flipH="1">
            <a:off x="2395297" y="5014711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583449" y="456809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29" idx="5"/>
            <a:endCxn id="36" idx="1"/>
          </p:cNvCxnSpPr>
          <p:nvPr/>
        </p:nvCxnSpPr>
        <p:spPr>
          <a:xfrm>
            <a:off x="4018229" y="4340674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855" y="39390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167123" y="44220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26669" y="5054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36831" y="45680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7593395" y="255356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589424" y="322760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>
            <a:stCxn id="46" idx="3"/>
            <a:endCxn id="47" idx="7"/>
          </p:cNvCxnSpPr>
          <p:nvPr/>
        </p:nvCxnSpPr>
        <p:spPr>
          <a:xfrm flipH="1">
            <a:off x="7036042" y="3000186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046639" y="2598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188907" y="3081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04544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49498" y="593646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45527" y="126768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26566" y="1941720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792145" y="1040264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3173184" y="1714301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64488" y="193915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endCxn id="15" idx="1"/>
          </p:cNvCxnSpPr>
          <p:nvPr/>
        </p:nvCxnSpPr>
        <p:spPr>
          <a:xfrm>
            <a:off x="3792145" y="171174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361336" y="126768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4" idx="5"/>
            <a:endCxn id="17" idx="1"/>
          </p:cNvCxnSpPr>
          <p:nvPr/>
        </p:nvCxnSpPr>
        <p:spPr>
          <a:xfrm>
            <a:off x="4796116" y="1040264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02742" y="638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945010" y="1121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04556" y="1754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14718" y="1267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96294" y="18375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8377211" y="746046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373240" y="142008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754279" y="2094120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35" idx="3"/>
            <a:endCxn id="37" idx="7"/>
          </p:cNvCxnSpPr>
          <p:nvPr/>
        </p:nvCxnSpPr>
        <p:spPr>
          <a:xfrm flipH="1">
            <a:off x="7819858" y="1192664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7" idx="3"/>
            <a:endCxn id="38" idx="7"/>
          </p:cNvCxnSpPr>
          <p:nvPr/>
        </p:nvCxnSpPr>
        <p:spPr>
          <a:xfrm flipH="1">
            <a:off x="7200897" y="1866701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992201" y="209155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>
            <a:endCxn id="48" idx="1"/>
          </p:cNvCxnSpPr>
          <p:nvPr/>
        </p:nvCxnSpPr>
        <p:spPr>
          <a:xfrm>
            <a:off x="7819858" y="186414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389049" y="142008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>
            <a:stCxn id="35" idx="5"/>
            <a:endCxn id="51" idx="1"/>
          </p:cNvCxnSpPr>
          <p:nvPr/>
        </p:nvCxnSpPr>
        <p:spPr>
          <a:xfrm>
            <a:off x="8823829" y="1192664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30455" y="791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972723" y="12740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332269" y="19068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942431" y="14200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624007" y="1989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8777349" y="2086862"/>
            <a:ext cx="523245" cy="52324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9223967" y="1859443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542350" y="18642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4436580" y="345296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3432609" y="412699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2813648" y="480103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>
            <a:stCxn id="64" idx="3"/>
            <a:endCxn id="65" idx="7"/>
          </p:cNvCxnSpPr>
          <p:nvPr/>
        </p:nvCxnSpPr>
        <p:spPr>
          <a:xfrm flipH="1">
            <a:off x="3879227" y="3899579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5" idx="3"/>
            <a:endCxn id="66" idx="7"/>
          </p:cNvCxnSpPr>
          <p:nvPr/>
        </p:nvCxnSpPr>
        <p:spPr>
          <a:xfrm flipH="1">
            <a:off x="3260266" y="457361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4051570" y="479847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>
            <a:endCxn id="69" idx="1"/>
          </p:cNvCxnSpPr>
          <p:nvPr/>
        </p:nvCxnSpPr>
        <p:spPr>
          <a:xfrm>
            <a:off x="3879227" y="4571055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5448418" y="412699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64" idx="5"/>
            <a:endCxn id="71" idx="1"/>
          </p:cNvCxnSpPr>
          <p:nvPr/>
        </p:nvCxnSpPr>
        <p:spPr>
          <a:xfrm>
            <a:off x="4883198" y="3899579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889824" y="3497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3032092" y="3980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391638" y="4613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001800" y="41269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683376" y="46968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836718" y="4793777"/>
            <a:ext cx="523245" cy="5232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5283336" y="4566358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601719" y="45711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8594925" y="348924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7590954" y="4163286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6971993" y="483732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>
            <a:stCxn id="85" idx="3"/>
            <a:endCxn id="86" idx="7"/>
          </p:cNvCxnSpPr>
          <p:nvPr/>
        </p:nvCxnSpPr>
        <p:spPr>
          <a:xfrm flipH="1">
            <a:off x="8037572" y="3935867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6" idx="3"/>
            <a:endCxn id="87" idx="7"/>
          </p:cNvCxnSpPr>
          <p:nvPr/>
        </p:nvCxnSpPr>
        <p:spPr>
          <a:xfrm flipH="1">
            <a:off x="7418611" y="4609904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8209915" y="4834762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Straight Connector 90"/>
          <p:cNvCxnSpPr>
            <a:endCxn id="90" idx="1"/>
          </p:cNvCxnSpPr>
          <p:nvPr/>
        </p:nvCxnSpPr>
        <p:spPr>
          <a:xfrm>
            <a:off x="8037572" y="4607343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9606763" y="4163286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>
            <a:stCxn id="85" idx="5"/>
            <a:endCxn id="92" idx="1"/>
          </p:cNvCxnSpPr>
          <p:nvPr/>
        </p:nvCxnSpPr>
        <p:spPr>
          <a:xfrm>
            <a:off x="9041543" y="3935867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048169" y="3534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7190437" y="4017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549983" y="4650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9160145" y="41632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7841721" y="4733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99" name="Oval 98"/>
          <p:cNvSpPr/>
          <p:nvPr/>
        </p:nvSpPr>
        <p:spPr>
          <a:xfrm>
            <a:off x="8995063" y="4830065"/>
            <a:ext cx="523245" cy="5232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 flipH="1">
            <a:off x="9441681" y="460264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8760064" y="46074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36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49498" y="593646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45527" y="126768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26566" y="1941720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792145" y="1040264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3173184" y="1714301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64488" y="193915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endCxn id="15" idx="1"/>
          </p:cNvCxnSpPr>
          <p:nvPr/>
        </p:nvCxnSpPr>
        <p:spPr>
          <a:xfrm>
            <a:off x="3792145" y="171174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361336" y="126768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4" idx="5"/>
            <a:endCxn id="17" idx="1"/>
          </p:cNvCxnSpPr>
          <p:nvPr/>
        </p:nvCxnSpPr>
        <p:spPr>
          <a:xfrm>
            <a:off x="4796116" y="1040264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02742" y="638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945010" y="1121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04556" y="1754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14718" y="1267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96294" y="18375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8377211" y="746046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373240" y="142008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754279" y="2094120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35" idx="3"/>
            <a:endCxn id="37" idx="7"/>
          </p:cNvCxnSpPr>
          <p:nvPr/>
        </p:nvCxnSpPr>
        <p:spPr>
          <a:xfrm flipH="1">
            <a:off x="7819858" y="1192664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7" idx="3"/>
            <a:endCxn id="38" idx="7"/>
          </p:cNvCxnSpPr>
          <p:nvPr/>
        </p:nvCxnSpPr>
        <p:spPr>
          <a:xfrm flipH="1">
            <a:off x="7200897" y="1866701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992201" y="2091559"/>
            <a:ext cx="523245" cy="52324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>
            <a:endCxn id="48" idx="1"/>
          </p:cNvCxnSpPr>
          <p:nvPr/>
        </p:nvCxnSpPr>
        <p:spPr>
          <a:xfrm>
            <a:off x="7819858" y="186414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389049" y="142008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>
            <a:stCxn id="35" idx="5"/>
            <a:endCxn id="51" idx="1"/>
          </p:cNvCxnSpPr>
          <p:nvPr/>
        </p:nvCxnSpPr>
        <p:spPr>
          <a:xfrm>
            <a:off x="8823829" y="1192664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30455" y="791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972723" y="12740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332269" y="19068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942431" y="14200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624007" y="1989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4436580" y="345296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3432609" y="412699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2813648" y="480103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>
            <a:stCxn id="64" idx="3"/>
            <a:endCxn id="65" idx="7"/>
          </p:cNvCxnSpPr>
          <p:nvPr/>
        </p:nvCxnSpPr>
        <p:spPr>
          <a:xfrm flipH="1">
            <a:off x="3879227" y="3899579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5" idx="3"/>
            <a:endCxn id="66" idx="7"/>
          </p:cNvCxnSpPr>
          <p:nvPr/>
        </p:nvCxnSpPr>
        <p:spPr>
          <a:xfrm flipH="1">
            <a:off x="3260266" y="457361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5448418" y="412699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64" idx="5"/>
            <a:endCxn id="71" idx="1"/>
          </p:cNvCxnSpPr>
          <p:nvPr/>
        </p:nvCxnSpPr>
        <p:spPr>
          <a:xfrm>
            <a:off x="4883198" y="3899579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889824" y="3497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3032092" y="3980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391638" y="4613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001800" y="41269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8594925" y="348924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7590954" y="4163286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6971993" y="483732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>
            <a:stCxn id="85" idx="3"/>
            <a:endCxn id="86" idx="7"/>
          </p:cNvCxnSpPr>
          <p:nvPr/>
        </p:nvCxnSpPr>
        <p:spPr>
          <a:xfrm flipH="1">
            <a:off x="8037572" y="3935867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6" idx="3"/>
            <a:endCxn id="87" idx="7"/>
          </p:cNvCxnSpPr>
          <p:nvPr/>
        </p:nvCxnSpPr>
        <p:spPr>
          <a:xfrm flipH="1">
            <a:off x="7418611" y="4609904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9606763" y="4163286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>
            <a:stCxn id="85" idx="5"/>
            <a:endCxn id="92" idx="1"/>
          </p:cNvCxnSpPr>
          <p:nvPr/>
        </p:nvCxnSpPr>
        <p:spPr>
          <a:xfrm>
            <a:off x="9041543" y="3935867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048169" y="3534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7190437" y="4017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549983" y="4650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9160145" y="41632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cxnSp>
        <p:nvCxnSpPr>
          <p:cNvPr id="81" name="Straight Connector 80"/>
          <p:cNvCxnSpPr/>
          <p:nvPr/>
        </p:nvCxnSpPr>
        <p:spPr>
          <a:xfrm>
            <a:off x="8603394" y="979759"/>
            <a:ext cx="640723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348985" y="746046"/>
            <a:ext cx="1021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</a:p>
          <a:p>
            <a:r>
              <a:rPr lang="en-US" dirty="0" smtClean="0"/>
              <a:t>removed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84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49498" y="143547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45527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26566" y="278098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792145" y="1882092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3173184" y="2556129"/>
            <a:ext cx="248970" cy="301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64488" y="278098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endCxn id="15" idx="1"/>
          </p:cNvCxnSpPr>
          <p:nvPr/>
        </p:nvCxnSpPr>
        <p:spPr>
          <a:xfrm>
            <a:off x="3792145" y="2553568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361336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4" idx="5"/>
            <a:endCxn id="17" idx="1"/>
          </p:cNvCxnSpPr>
          <p:nvPr/>
        </p:nvCxnSpPr>
        <p:spPr>
          <a:xfrm>
            <a:off x="4796116" y="1882092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960204" y="278098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endCxn id="35" idx="1"/>
          </p:cNvCxnSpPr>
          <p:nvPr/>
        </p:nvCxnSpPr>
        <p:spPr>
          <a:xfrm>
            <a:off x="5787861" y="2589856"/>
            <a:ext cx="248970" cy="2677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164502" y="383929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160531" y="451333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541570" y="5184810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38" idx="3"/>
            <a:endCxn id="44" idx="7"/>
          </p:cNvCxnSpPr>
          <p:nvPr/>
        </p:nvCxnSpPr>
        <p:spPr>
          <a:xfrm flipH="1">
            <a:off x="3607149" y="4285915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4" idx="3"/>
            <a:endCxn id="45" idx="7"/>
          </p:cNvCxnSpPr>
          <p:nvPr/>
        </p:nvCxnSpPr>
        <p:spPr>
          <a:xfrm flipH="1">
            <a:off x="2988188" y="4959952"/>
            <a:ext cx="248970" cy="301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176340" y="451333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38" idx="5"/>
            <a:endCxn id="55" idx="1"/>
          </p:cNvCxnSpPr>
          <p:nvPr/>
        </p:nvCxnSpPr>
        <p:spPr>
          <a:xfrm>
            <a:off x="4611120" y="4285915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 flipH="1">
            <a:off x="8641794" y="3691066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 flipH="1">
            <a:off x="9645765" y="436510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 flipH="1">
            <a:off x="10264726" y="503657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>
            <a:stCxn id="68" idx="3"/>
            <a:endCxn id="69" idx="7"/>
          </p:cNvCxnSpPr>
          <p:nvPr/>
        </p:nvCxnSpPr>
        <p:spPr>
          <a:xfrm>
            <a:off x="9088412" y="4137684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9" idx="3"/>
            <a:endCxn id="70" idx="7"/>
          </p:cNvCxnSpPr>
          <p:nvPr/>
        </p:nvCxnSpPr>
        <p:spPr>
          <a:xfrm>
            <a:off x="10092383" y="4811721"/>
            <a:ext cx="248970" cy="301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 flipH="1">
            <a:off x="9026804" y="503657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9473422" y="480916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298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726566" y="1435474"/>
            <a:ext cx="3756883" cy="1868758"/>
            <a:chOff x="2726566" y="1435474"/>
            <a:chExt cx="3756883" cy="1868758"/>
          </a:xfrm>
        </p:grpSpPr>
        <p:sp>
          <p:nvSpPr>
            <p:cNvPr id="4" name="Oval 3"/>
            <p:cNvSpPr/>
            <p:nvPr/>
          </p:nvSpPr>
          <p:spPr>
            <a:xfrm>
              <a:off x="4349498" y="1435474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345527" y="210951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726566" y="2780987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80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4" idx="3"/>
              <a:endCxn id="5" idx="7"/>
            </p:cNvCxnSpPr>
            <p:nvPr/>
          </p:nvCxnSpPr>
          <p:spPr>
            <a:xfrm flipH="1">
              <a:off x="3792145" y="1882092"/>
              <a:ext cx="633980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5" idx="3"/>
              <a:endCxn id="6" idx="7"/>
            </p:cNvCxnSpPr>
            <p:nvPr/>
          </p:nvCxnSpPr>
          <p:spPr>
            <a:xfrm flipH="1">
              <a:off x="3173184" y="2556129"/>
              <a:ext cx="248970" cy="3014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361336" y="210951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Connector 23"/>
            <p:cNvCxnSpPr>
              <a:stCxn id="4" idx="5"/>
              <a:endCxn id="17" idx="1"/>
            </p:cNvCxnSpPr>
            <p:nvPr/>
          </p:nvCxnSpPr>
          <p:spPr>
            <a:xfrm>
              <a:off x="4796116" y="1882092"/>
              <a:ext cx="641847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5960204" y="2780987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6"/>
            <p:cNvCxnSpPr>
              <a:endCxn id="35" idx="1"/>
            </p:cNvCxnSpPr>
            <p:nvPr/>
          </p:nvCxnSpPr>
          <p:spPr>
            <a:xfrm>
              <a:off x="5787861" y="2589856"/>
              <a:ext cx="248970" cy="26775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Oval 37"/>
          <p:cNvSpPr/>
          <p:nvPr/>
        </p:nvSpPr>
        <p:spPr>
          <a:xfrm>
            <a:off x="4164502" y="383929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160531" y="451333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541570" y="5184810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38" idx="3"/>
            <a:endCxn id="44" idx="7"/>
          </p:cNvCxnSpPr>
          <p:nvPr/>
        </p:nvCxnSpPr>
        <p:spPr>
          <a:xfrm flipH="1">
            <a:off x="3607149" y="4285915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4" idx="3"/>
            <a:endCxn id="45" idx="7"/>
          </p:cNvCxnSpPr>
          <p:nvPr/>
        </p:nvCxnSpPr>
        <p:spPr>
          <a:xfrm flipH="1">
            <a:off x="2988188" y="4959952"/>
            <a:ext cx="248970" cy="301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176340" y="451333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38" idx="5"/>
            <a:endCxn id="55" idx="1"/>
          </p:cNvCxnSpPr>
          <p:nvPr/>
        </p:nvCxnSpPr>
        <p:spPr>
          <a:xfrm>
            <a:off x="4611120" y="4285915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 flipH="1">
            <a:off x="6745531" y="3691066"/>
            <a:ext cx="3756883" cy="1868758"/>
            <a:chOff x="6745531" y="3691066"/>
            <a:chExt cx="3756883" cy="1868758"/>
          </a:xfrm>
        </p:grpSpPr>
        <p:sp>
          <p:nvSpPr>
            <p:cNvPr id="27" name="Oval 26"/>
            <p:cNvSpPr/>
            <p:nvPr/>
          </p:nvSpPr>
          <p:spPr>
            <a:xfrm>
              <a:off x="8368463" y="3691066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364492" y="4365103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745531" y="5036579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80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29" idx="3"/>
              <a:endCxn id="30" idx="7"/>
            </p:cNvCxnSpPr>
            <p:nvPr/>
          </p:nvCxnSpPr>
          <p:spPr>
            <a:xfrm flipH="1">
              <a:off x="7811110" y="4137684"/>
              <a:ext cx="633980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30" idx="3"/>
              <a:endCxn id="31" idx="7"/>
            </p:cNvCxnSpPr>
            <p:nvPr/>
          </p:nvCxnSpPr>
          <p:spPr>
            <a:xfrm flipH="1">
              <a:off x="7192149" y="4811721"/>
              <a:ext cx="248970" cy="3014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7983453" y="5036579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811110" y="4809160"/>
              <a:ext cx="248970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9380301" y="4365103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Connector 35"/>
            <p:cNvCxnSpPr>
              <a:stCxn id="29" idx="5"/>
            </p:cNvCxnSpPr>
            <p:nvPr/>
          </p:nvCxnSpPr>
          <p:spPr>
            <a:xfrm>
              <a:off x="8815081" y="4137684"/>
              <a:ext cx="641847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9979169" y="5036579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9806826" y="4845448"/>
              <a:ext cx="248970" cy="26775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32492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726566" y="1435474"/>
            <a:ext cx="3756883" cy="1868758"/>
            <a:chOff x="2726566" y="1435474"/>
            <a:chExt cx="3756883" cy="1868758"/>
          </a:xfrm>
        </p:grpSpPr>
        <p:sp>
          <p:nvSpPr>
            <p:cNvPr id="4" name="Oval 3"/>
            <p:cNvSpPr/>
            <p:nvPr/>
          </p:nvSpPr>
          <p:spPr>
            <a:xfrm>
              <a:off x="4349498" y="1435474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345527" y="210951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40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726566" y="2780987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80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4" idx="3"/>
              <a:endCxn id="5" idx="7"/>
            </p:cNvCxnSpPr>
            <p:nvPr/>
          </p:nvCxnSpPr>
          <p:spPr>
            <a:xfrm flipH="1">
              <a:off x="3792145" y="1882092"/>
              <a:ext cx="633980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5" idx="3"/>
              <a:endCxn id="6" idx="7"/>
            </p:cNvCxnSpPr>
            <p:nvPr/>
          </p:nvCxnSpPr>
          <p:spPr>
            <a:xfrm flipH="1">
              <a:off x="3173184" y="2556129"/>
              <a:ext cx="248970" cy="3014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361336" y="210951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Connector 23"/>
            <p:cNvCxnSpPr>
              <a:stCxn id="4" idx="5"/>
              <a:endCxn id="17" idx="1"/>
            </p:cNvCxnSpPr>
            <p:nvPr/>
          </p:nvCxnSpPr>
          <p:spPr>
            <a:xfrm>
              <a:off x="4796116" y="1882092"/>
              <a:ext cx="641847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5960204" y="2780987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6"/>
            <p:cNvCxnSpPr>
              <a:endCxn id="35" idx="1"/>
            </p:cNvCxnSpPr>
            <p:nvPr/>
          </p:nvCxnSpPr>
          <p:spPr>
            <a:xfrm>
              <a:off x="5787861" y="2589856"/>
              <a:ext cx="248970" cy="26775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Oval 37"/>
          <p:cNvSpPr/>
          <p:nvPr/>
        </p:nvSpPr>
        <p:spPr>
          <a:xfrm>
            <a:off x="4164502" y="383929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160531" y="451333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541570" y="5184810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38" idx="3"/>
            <a:endCxn id="44" idx="7"/>
          </p:cNvCxnSpPr>
          <p:nvPr/>
        </p:nvCxnSpPr>
        <p:spPr>
          <a:xfrm flipH="1">
            <a:off x="3607149" y="4285915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4" idx="3"/>
            <a:endCxn id="45" idx="7"/>
          </p:cNvCxnSpPr>
          <p:nvPr/>
        </p:nvCxnSpPr>
        <p:spPr>
          <a:xfrm flipH="1">
            <a:off x="2988188" y="4959952"/>
            <a:ext cx="248970" cy="301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176340" y="451333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38" idx="5"/>
            <a:endCxn id="55" idx="1"/>
          </p:cNvCxnSpPr>
          <p:nvPr/>
        </p:nvCxnSpPr>
        <p:spPr>
          <a:xfrm>
            <a:off x="4611120" y="4285915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 flipH="1">
            <a:off x="6745531" y="3691066"/>
            <a:ext cx="3756883" cy="1868758"/>
            <a:chOff x="6745531" y="3691066"/>
            <a:chExt cx="3756883" cy="1868758"/>
          </a:xfrm>
        </p:grpSpPr>
        <p:sp>
          <p:nvSpPr>
            <p:cNvPr id="27" name="Oval 26"/>
            <p:cNvSpPr/>
            <p:nvPr/>
          </p:nvSpPr>
          <p:spPr>
            <a:xfrm>
              <a:off x="8368463" y="3691066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364492" y="4365103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745531" y="5036579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80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29" idx="3"/>
              <a:endCxn id="30" idx="7"/>
            </p:cNvCxnSpPr>
            <p:nvPr/>
          </p:nvCxnSpPr>
          <p:spPr>
            <a:xfrm flipH="1">
              <a:off x="7811110" y="4137684"/>
              <a:ext cx="633980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30" idx="3"/>
              <a:endCxn id="31" idx="7"/>
            </p:cNvCxnSpPr>
            <p:nvPr/>
          </p:nvCxnSpPr>
          <p:spPr>
            <a:xfrm flipH="1">
              <a:off x="7192149" y="4811721"/>
              <a:ext cx="248970" cy="3014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7983453" y="5036579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35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811110" y="4809160"/>
              <a:ext cx="248970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9380301" y="4365103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Connector 35"/>
            <p:cNvCxnSpPr>
              <a:stCxn id="29" idx="5"/>
            </p:cNvCxnSpPr>
            <p:nvPr/>
          </p:nvCxnSpPr>
          <p:spPr>
            <a:xfrm>
              <a:off x="8815081" y="4137684"/>
              <a:ext cx="641847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9979169" y="5036579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9806826" y="4845448"/>
              <a:ext cx="248970" cy="26775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13505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2959987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94656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7" idx="3"/>
            <a:endCxn id="18" idx="7"/>
          </p:cNvCxnSpPr>
          <p:nvPr/>
        </p:nvCxnSpPr>
        <p:spPr>
          <a:xfrm flipH="1">
            <a:off x="2341274" y="2556129"/>
            <a:ext cx="69534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018782" y="278098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17" idx="5"/>
            <a:endCxn id="20" idx="1"/>
          </p:cNvCxnSpPr>
          <p:nvPr/>
        </p:nvCxnSpPr>
        <p:spPr>
          <a:xfrm>
            <a:off x="3406605" y="2556129"/>
            <a:ext cx="688804" cy="301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248652" y="345075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endCxn id="36" idx="7"/>
          </p:cNvCxnSpPr>
          <p:nvPr/>
        </p:nvCxnSpPr>
        <p:spPr>
          <a:xfrm flipH="1">
            <a:off x="1695270" y="322333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486574" y="345075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endCxn id="38" idx="1"/>
          </p:cNvCxnSpPr>
          <p:nvPr/>
        </p:nvCxnSpPr>
        <p:spPr>
          <a:xfrm>
            <a:off x="2314231" y="322333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423569" y="344562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endCxn id="40" idx="7"/>
          </p:cNvCxnSpPr>
          <p:nvPr/>
        </p:nvCxnSpPr>
        <p:spPr>
          <a:xfrm flipH="1">
            <a:off x="3870187" y="321821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661491" y="344562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>
            <a:endCxn id="42" idx="1"/>
          </p:cNvCxnSpPr>
          <p:nvPr/>
        </p:nvCxnSpPr>
        <p:spPr>
          <a:xfrm>
            <a:off x="4489148" y="321821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780860" y="411027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endCxn id="32" idx="7"/>
          </p:cNvCxnSpPr>
          <p:nvPr/>
        </p:nvCxnSpPr>
        <p:spPr>
          <a:xfrm flipH="1">
            <a:off x="3227478" y="388285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018782" y="4110271"/>
            <a:ext cx="523245" cy="5232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endCxn id="34" idx="1"/>
          </p:cNvCxnSpPr>
          <p:nvPr/>
        </p:nvCxnSpPr>
        <p:spPr>
          <a:xfrm>
            <a:off x="3846439" y="388285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476448" y="4838411"/>
            <a:ext cx="523245" cy="5232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>
            <a:endCxn id="44" idx="7"/>
          </p:cNvCxnSpPr>
          <p:nvPr/>
        </p:nvCxnSpPr>
        <p:spPr>
          <a:xfrm flipH="1">
            <a:off x="3923066" y="461099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620700" y="214426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555369" y="2818300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61" idx="3"/>
            <a:endCxn id="62" idx="7"/>
          </p:cNvCxnSpPr>
          <p:nvPr/>
        </p:nvCxnSpPr>
        <p:spPr>
          <a:xfrm flipH="1">
            <a:off x="7001987" y="2590881"/>
            <a:ext cx="69534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679495" y="2815739"/>
            <a:ext cx="523245" cy="5232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>
            <a:stCxn id="61" idx="5"/>
          </p:cNvCxnSpPr>
          <p:nvPr/>
        </p:nvCxnSpPr>
        <p:spPr>
          <a:xfrm>
            <a:off x="8067318" y="2590881"/>
            <a:ext cx="688804" cy="301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909365" y="348550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6355983" y="3258084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147287" y="348550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6974944" y="3258084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8084282" y="348038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8530900" y="325296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322204" y="348038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9149861" y="325296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7441573" y="414502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7888191" y="3917604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679495" y="4145023"/>
            <a:ext cx="523245" cy="5232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8507152" y="3917604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43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iangle 30"/>
          <p:cNvSpPr/>
          <p:nvPr/>
        </p:nvSpPr>
        <p:spPr>
          <a:xfrm>
            <a:off x="4666031" y="2107228"/>
            <a:ext cx="4346872" cy="4009288"/>
          </a:xfrm>
          <a:custGeom>
            <a:avLst/>
            <a:gdLst>
              <a:gd name="connsiteX0" fmla="*/ 0 w 2247183"/>
              <a:gd name="connsiteY0" fmla="*/ 2295218 h 2295218"/>
              <a:gd name="connsiteX1" fmla="*/ 1123592 w 2247183"/>
              <a:gd name="connsiteY1" fmla="*/ 0 h 2295218"/>
              <a:gd name="connsiteX2" fmla="*/ 2247183 w 2247183"/>
              <a:gd name="connsiteY2" fmla="*/ 2295218 h 2295218"/>
              <a:gd name="connsiteX3" fmla="*/ 0 w 2247183"/>
              <a:gd name="connsiteY3" fmla="*/ 2295218 h 2295218"/>
              <a:gd name="connsiteX0" fmla="*/ 0 w 2247183"/>
              <a:gd name="connsiteY0" fmla="*/ 2295218 h 2295218"/>
              <a:gd name="connsiteX1" fmla="*/ 1123592 w 2247183"/>
              <a:gd name="connsiteY1" fmla="*/ 0 h 2295218"/>
              <a:gd name="connsiteX2" fmla="*/ 2247183 w 2247183"/>
              <a:gd name="connsiteY2" fmla="*/ 2295218 h 2295218"/>
              <a:gd name="connsiteX3" fmla="*/ 0 w 2247183"/>
              <a:gd name="connsiteY3" fmla="*/ 2295218 h 2295218"/>
              <a:gd name="connsiteX0" fmla="*/ 0 w 2247183"/>
              <a:gd name="connsiteY0" fmla="*/ 2295218 h 2295218"/>
              <a:gd name="connsiteX1" fmla="*/ 1123592 w 2247183"/>
              <a:gd name="connsiteY1" fmla="*/ 0 h 2295218"/>
              <a:gd name="connsiteX2" fmla="*/ 2247183 w 2247183"/>
              <a:gd name="connsiteY2" fmla="*/ 2295218 h 2295218"/>
              <a:gd name="connsiteX3" fmla="*/ 0 w 2247183"/>
              <a:gd name="connsiteY3" fmla="*/ 2295218 h 2295218"/>
              <a:gd name="connsiteX0" fmla="*/ 5274 w 2252457"/>
              <a:gd name="connsiteY0" fmla="*/ 2295218 h 2295218"/>
              <a:gd name="connsiteX1" fmla="*/ 1128866 w 2252457"/>
              <a:gd name="connsiteY1" fmla="*/ 0 h 2295218"/>
              <a:gd name="connsiteX2" fmla="*/ 2252457 w 2252457"/>
              <a:gd name="connsiteY2" fmla="*/ 2295218 h 2295218"/>
              <a:gd name="connsiteX3" fmla="*/ 5274 w 2252457"/>
              <a:gd name="connsiteY3" fmla="*/ 2295218 h 2295218"/>
              <a:gd name="connsiteX0" fmla="*/ 5274 w 2252457"/>
              <a:gd name="connsiteY0" fmla="*/ 2295218 h 2486102"/>
              <a:gd name="connsiteX1" fmla="*/ 1128866 w 2252457"/>
              <a:gd name="connsiteY1" fmla="*/ 0 h 2486102"/>
              <a:gd name="connsiteX2" fmla="*/ 2252457 w 2252457"/>
              <a:gd name="connsiteY2" fmla="*/ 2295218 h 2486102"/>
              <a:gd name="connsiteX3" fmla="*/ 5274 w 2252457"/>
              <a:gd name="connsiteY3" fmla="*/ 2295218 h 2486102"/>
              <a:gd name="connsiteX0" fmla="*/ 5274 w 2252457"/>
              <a:gd name="connsiteY0" fmla="*/ 2295218 h 2601947"/>
              <a:gd name="connsiteX1" fmla="*/ 1128866 w 2252457"/>
              <a:gd name="connsiteY1" fmla="*/ 0 h 2601947"/>
              <a:gd name="connsiteX2" fmla="*/ 2252457 w 2252457"/>
              <a:gd name="connsiteY2" fmla="*/ 2295218 h 2601947"/>
              <a:gd name="connsiteX3" fmla="*/ 5274 w 2252457"/>
              <a:gd name="connsiteY3" fmla="*/ 2295218 h 2601947"/>
              <a:gd name="connsiteX0" fmla="*/ 5274 w 2252457"/>
              <a:gd name="connsiteY0" fmla="*/ 2295218 h 2601947"/>
              <a:gd name="connsiteX1" fmla="*/ 1128866 w 2252457"/>
              <a:gd name="connsiteY1" fmla="*/ 0 h 2601947"/>
              <a:gd name="connsiteX2" fmla="*/ 2252457 w 2252457"/>
              <a:gd name="connsiteY2" fmla="*/ 2295218 h 2601947"/>
              <a:gd name="connsiteX3" fmla="*/ 5274 w 2252457"/>
              <a:gd name="connsiteY3" fmla="*/ 2295218 h 2601947"/>
              <a:gd name="connsiteX0" fmla="*/ 5274 w 2290439"/>
              <a:gd name="connsiteY0" fmla="*/ 2295218 h 2601947"/>
              <a:gd name="connsiteX1" fmla="*/ 1128866 w 2290439"/>
              <a:gd name="connsiteY1" fmla="*/ 0 h 2601947"/>
              <a:gd name="connsiteX2" fmla="*/ 2252457 w 2290439"/>
              <a:gd name="connsiteY2" fmla="*/ 2295218 h 2601947"/>
              <a:gd name="connsiteX3" fmla="*/ 5274 w 2290439"/>
              <a:gd name="connsiteY3" fmla="*/ 2295218 h 2601947"/>
              <a:gd name="connsiteX0" fmla="*/ 5274 w 2290439"/>
              <a:gd name="connsiteY0" fmla="*/ 2295218 h 2633102"/>
              <a:gd name="connsiteX1" fmla="*/ 1128866 w 2290439"/>
              <a:gd name="connsiteY1" fmla="*/ 0 h 2633102"/>
              <a:gd name="connsiteX2" fmla="*/ 2252457 w 2290439"/>
              <a:gd name="connsiteY2" fmla="*/ 2295218 h 2633102"/>
              <a:gd name="connsiteX3" fmla="*/ 5274 w 2290439"/>
              <a:gd name="connsiteY3" fmla="*/ 2295218 h 2633102"/>
              <a:gd name="connsiteX0" fmla="*/ 5480 w 2298945"/>
              <a:gd name="connsiteY0" fmla="*/ 2295218 h 2633102"/>
              <a:gd name="connsiteX1" fmla="*/ 1129072 w 2298945"/>
              <a:gd name="connsiteY1" fmla="*/ 0 h 2633102"/>
              <a:gd name="connsiteX2" fmla="*/ 2252663 w 2298945"/>
              <a:gd name="connsiteY2" fmla="*/ 2295218 h 2633102"/>
              <a:gd name="connsiteX3" fmla="*/ 5480 w 2298945"/>
              <a:gd name="connsiteY3" fmla="*/ 2295218 h 2633102"/>
              <a:gd name="connsiteX0" fmla="*/ 105741 w 2399206"/>
              <a:gd name="connsiteY0" fmla="*/ 2295218 h 2739859"/>
              <a:gd name="connsiteX1" fmla="*/ 1229333 w 2399206"/>
              <a:gd name="connsiteY1" fmla="*/ 0 h 2739859"/>
              <a:gd name="connsiteX2" fmla="*/ 2352924 w 2399206"/>
              <a:gd name="connsiteY2" fmla="*/ 2295218 h 2739859"/>
              <a:gd name="connsiteX3" fmla="*/ 105741 w 2399206"/>
              <a:gd name="connsiteY3" fmla="*/ 2295218 h 2739859"/>
              <a:gd name="connsiteX0" fmla="*/ 105741 w 2474047"/>
              <a:gd name="connsiteY0" fmla="*/ 2295218 h 2802089"/>
              <a:gd name="connsiteX1" fmla="*/ 1229333 w 2474047"/>
              <a:gd name="connsiteY1" fmla="*/ 0 h 2802089"/>
              <a:gd name="connsiteX2" fmla="*/ 2352924 w 2474047"/>
              <a:gd name="connsiteY2" fmla="*/ 2295218 h 2802089"/>
              <a:gd name="connsiteX3" fmla="*/ 105741 w 2474047"/>
              <a:gd name="connsiteY3" fmla="*/ 2295218 h 2802089"/>
              <a:gd name="connsiteX0" fmla="*/ 262218 w 2598239"/>
              <a:gd name="connsiteY0" fmla="*/ 2303075 h 2809946"/>
              <a:gd name="connsiteX1" fmla="*/ 170692 w 2598239"/>
              <a:gd name="connsiteY1" fmla="*/ 1577764 h 2809946"/>
              <a:gd name="connsiteX2" fmla="*/ 1385810 w 2598239"/>
              <a:gd name="connsiteY2" fmla="*/ 7857 h 2809946"/>
              <a:gd name="connsiteX3" fmla="*/ 2509401 w 2598239"/>
              <a:gd name="connsiteY3" fmla="*/ 2303075 h 2809946"/>
              <a:gd name="connsiteX4" fmla="*/ 262218 w 2598239"/>
              <a:gd name="connsiteY4" fmla="*/ 2303075 h 2809946"/>
              <a:gd name="connsiteX0" fmla="*/ 148389 w 2804560"/>
              <a:gd name="connsiteY0" fmla="*/ 3866117 h 4039385"/>
              <a:gd name="connsiteX1" fmla="*/ 426022 w 2804560"/>
              <a:gd name="connsiteY1" fmla="*/ 1577764 h 4039385"/>
              <a:gd name="connsiteX2" fmla="*/ 1641140 w 2804560"/>
              <a:gd name="connsiteY2" fmla="*/ 7857 h 4039385"/>
              <a:gd name="connsiteX3" fmla="*/ 2764731 w 2804560"/>
              <a:gd name="connsiteY3" fmla="*/ 2303075 h 4039385"/>
              <a:gd name="connsiteX4" fmla="*/ 148389 w 2804560"/>
              <a:gd name="connsiteY4" fmla="*/ 3866117 h 4039385"/>
              <a:gd name="connsiteX0" fmla="*/ 160713 w 2816884"/>
              <a:gd name="connsiteY0" fmla="*/ 3866117 h 3969686"/>
              <a:gd name="connsiteX1" fmla="*/ 438346 w 2816884"/>
              <a:gd name="connsiteY1" fmla="*/ 1577764 h 3969686"/>
              <a:gd name="connsiteX2" fmla="*/ 1653464 w 2816884"/>
              <a:gd name="connsiteY2" fmla="*/ 7857 h 3969686"/>
              <a:gd name="connsiteX3" fmla="*/ 2777055 w 2816884"/>
              <a:gd name="connsiteY3" fmla="*/ 2303075 h 3969686"/>
              <a:gd name="connsiteX4" fmla="*/ 160713 w 2816884"/>
              <a:gd name="connsiteY4" fmla="*/ 3866117 h 396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6884" h="3969686">
                <a:moveTo>
                  <a:pt x="160713" y="3866117"/>
                </a:moveTo>
                <a:cubicBezTo>
                  <a:pt x="-257469" y="3369420"/>
                  <a:pt x="251081" y="1960300"/>
                  <a:pt x="438346" y="1577764"/>
                </a:cubicBezTo>
                <a:cubicBezTo>
                  <a:pt x="625611" y="1195228"/>
                  <a:pt x="1263679" y="-113028"/>
                  <a:pt x="1653464" y="7857"/>
                </a:cubicBezTo>
                <a:cubicBezTo>
                  <a:pt x="2043249" y="128742"/>
                  <a:pt x="3025847" y="1660032"/>
                  <a:pt x="2777055" y="2303075"/>
                </a:cubicBezTo>
                <a:cubicBezTo>
                  <a:pt x="2528263" y="2946118"/>
                  <a:pt x="578895" y="4362814"/>
                  <a:pt x="160713" y="3866117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1530209">
            <a:off x="4884001" y="3416620"/>
            <a:ext cx="1631400" cy="26957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flipH="1">
            <a:off x="415745" y="2103783"/>
            <a:ext cx="3029305" cy="4224899"/>
          </a:xfrm>
          <a:custGeom>
            <a:avLst/>
            <a:gdLst>
              <a:gd name="connsiteX0" fmla="*/ 0 w 2221295"/>
              <a:gd name="connsiteY0" fmla="*/ 2040358 h 4080715"/>
              <a:gd name="connsiteX1" fmla="*/ 1110648 w 2221295"/>
              <a:gd name="connsiteY1" fmla="*/ 0 h 4080715"/>
              <a:gd name="connsiteX2" fmla="*/ 2221296 w 2221295"/>
              <a:gd name="connsiteY2" fmla="*/ 2040358 h 4080715"/>
              <a:gd name="connsiteX3" fmla="*/ 1110648 w 2221295"/>
              <a:gd name="connsiteY3" fmla="*/ 4080716 h 4080715"/>
              <a:gd name="connsiteX4" fmla="*/ 0 w 2221295"/>
              <a:gd name="connsiteY4" fmla="*/ 2040358 h 4080715"/>
              <a:gd name="connsiteX0" fmla="*/ 0 w 2179733"/>
              <a:gd name="connsiteY0" fmla="*/ 2045580 h 4089178"/>
              <a:gd name="connsiteX1" fmla="*/ 1110648 w 2179733"/>
              <a:gd name="connsiteY1" fmla="*/ 5222 h 4089178"/>
              <a:gd name="connsiteX2" fmla="*/ 2179733 w 2179733"/>
              <a:gd name="connsiteY2" fmla="*/ 1643798 h 4089178"/>
              <a:gd name="connsiteX3" fmla="*/ 1110648 w 2179733"/>
              <a:gd name="connsiteY3" fmla="*/ 4085938 h 4089178"/>
              <a:gd name="connsiteX4" fmla="*/ 0 w 2179733"/>
              <a:gd name="connsiteY4" fmla="*/ 2045580 h 4089178"/>
              <a:gd name="connsiteX0" fmla="*/ 0 w 2221849"/>
              <a:gd name="connsiteY0" fmla="*/ 2043052 h 4105770"/>
              <a:gd name="connsiteX1" fmla="*/ 1110648 w 2221849"/>
              <a:gd name="connsiteY1" fmla="*/ 2694 h 4105770"/>
              <a:gd name="connsiteX2" fmla="*/ 2179733 w 2221849"/>
              <a:gd name="connsiteY2" fmla="*/ 1641270 h 4105770"/>
              <a:gd name="connsiteX3" fmla="*/ 1919740 w 2221849"/>
              <a:gd name="connsiteY3" fmla="*/ 3040577 h 4105770"/>
              <a:gd name="connsiteX4" fmla="*/ 1110648 w 2221849"/>
              <a:gd name="connsiteY4" fmla="*/ 4083410 h 4105770"/>
              <a:gd name="connsiteX5" fmla="*/ 0 w 2221849"/>
              <a:gd name="connsiteY5" fmla="*/ 2043052 h 4105770"/>
              <a:gd name="connsiteX0" fmla="*/ 0 w 2823026"/>
              <a:gd name="connsiteY0" fmla="*/ 2043052 h 4231615"/>
              <a:gd name="connsiteX1" fmla="*/ 1110648 w 2823026"/>
              <a:gd name="connsiteY1" fmla="*/ 2694 h 4231615"/>
              <a:gd name="connsiteX2" fmla="*/ 2179733 w 2823026"/>
              <a:gd name="connsiteY2" fmla="*/ 1641270 h 4231615"/>
              <a:gd name="connsiteX3" fmla="*/ 2792576 w 2823026"/>
              <a:gd name="connsiteY3" fmla="*/ 3802577 h 4231615"/>
              <a:gd name="connsiteX4" fmla="*/ 1110648 w 2823026"/>
              <a:gd name="connsiteY4" fmla="*/ 4083410 h 4231615"/>
              <a:gd name="connsiteX5" fmla="*/ 0 w 2823026"/>
              <a:gd name="connsiteY5" fmla="*/ 2043052 h 4231615"/>
              <a:gd name="connsiteX0" fmla="*/ 0 w 2826603"/>
              <a:gd name="connsiteY0" fmla="*/ 2043263 h 4231826"/>
              <a:gd name="connsiteX1" fmla="*/ 1110648 w 2826603"/>
              <a:gd name="connsiteY1" fmla="*/ 2905 h 4231826"/>
              <a:gd name="connsiteX2" fmla="*/ 2262861 w 2826603"/>
              <a:gd name="connsiteY2" fmla="*/ 1627626 h 4231826"/>
              <a:gd name="connsiteX3" fmla="*/ 2792576 w 2826603"/>
              <a:gd name="connsiteY3" fmla="*/ 3802788 h 4231826"/>
              <a:gd name="connsiteX4" fmla="*/ 1110648 w 2826603"/>
              <a:gd name="connsiteY4" fmla="*/ 4083621 h 4231826"/>
              <a:gd name="connsiteX5" fmla="*/ 0 w 2826603"/>
              <a:gd name="connsiteY5" fmla="*/ 2043263 h 4231826"/>
              <a:gd name="connsiteX0" fmla="*/ 0 w 2826603"/>
              <a:gd name="connsiteY0" fmla="*/ 2043171 h 4231734"/>
              <a:gd name="connsiteX1" fmla="*/ 1110648 w 2826603"/>
              <a:gd name="connsiteY1" fmla="*/ 2813 h 4231734"/>
              <a:gd name="connsiteX2" fmla="*/ 2262861 w 2826603"/>
              <a:gd name="connsiteY2" fmla="*/ 1627534 h 4231734"/>
              <a:gd name="connsiteX3" fmla="*/ 2792576 w 2826603"/>
              <a:gd name="connsiteY3" fmla="*/ 3802696 h 4231734"/>
              <a:gd name="connsiteX4" fmla="*/ 1110648 w 2826603"/>
              <a:gd name="connsiteY4" fmla="*/ 4083529 h 4231734"/>
              <a:gd name="connsiteX5" fmla="*/ 0 w 2826603"/>
              <a:gd name="connsiteY5" fmla="*/ 2043171 h 4231734"/>
              <a:gd name="connsiteX0" fmla="*/ 0 w 2830834"/>
              <a:gd name="connsiteY0" fmla="*/ 2043171 h 4231734"/>
              <a:gd name="connsiteX1" fmla="*/ 1110648 w 2830834"/>
              <a:gd name="connsiteY1" fmla="*/ 2813 h 4231734"/>
              <a:gd name="connsiteX2" fmla="*/ 2262861 w 2830834"/>
              <a:gd name="connsiteY2" fmla="*/ 1627534 h 4231734"/>
              <a:gd name="connsiteX3" fmla="*/ 2792576 w 2830834"/>
              <a:gd name="connsiteY3" fmla="*/ 3802696 h 4231734"/>
              <a:gd name="connsiteX4" fmla="*/ 1110648 w 2830834"/>
              <a:gd name="connsiteY4" fmla="*/ 4083529 h 4231734"/>
              <a:gd name="connsiteX5" fmla="*/ 0 w 2830834"/>
              <a:gd name="connsiteY5" fmla="*/ 2043171 h 4231734"/>
              <a:gd name="connsiteX0" fmla="*/ 0 w 2812933"/>
              <a:gd name="connsiteY0" fmla="*/ 2142042 h 4330605"/>
              <a:gd name="connsiteX1" fmla="*/ 1110648 w 2812933"/>
              <a:gd name="connsiteY1" fmla="*/ 101684 h 4330605"/>
              <a:gd name="connsiteX2" fmla="*/ 1708679 w 2812933"/>
              <a:gd name="connsiteY2" fmla="*/ 576478 h 4330605"/>
              <a:gd name="connsiteX3" fmla="*/ 2792576 w 2812933"/>
              <a:gd name="connsiteY3" fmla="*/ 3901567 h 4330605"/>
              <a:gd name="connsiteX4" fmla="*/ 1110648 w 2812933"/>
              <a:gd name="connsiteY4" fmla="*/ 4182400 h 4330605"/>
              <a:gd name="connsiteX5" fmla="*/ 0 w 2812933"/>
              <a:gd name="connsiteY5" fmla="*/ 2142042 h 4330605"/>
              <a:gd name="connsiteX0" fmla="*/ 0 w 2812933"/>
              <a:gd name="connsiteY0" fmla="*/ 2135777 h 4324340"/>
              <a:gd name="connsiteX1" fmla="*/ 1110648 w 2812933"/>
              <a:gd name="connsiteY1" fmla="*/ 95419 h 4324340"/>
              <a:gd name="connsiteX2" fmla="*/ 1708679 w 2812933"/>
              <a:gd name="connsiteY2" fmla="*/ 570213 h 4324340"/>
              <a:gd name="connsiteX3" fmla="*/ 2792576 w 2812933"/>
              <a:gd name="connsiteY3" fmla="*/ 3895302 h 4324340"/>
              <a:gd name="connsiteX4" fmla="*/ 1110648 w 2812933"/>
              <a:gd name="connsiteY4" fmla="*/ 4176135 h 4324340"/>
              <a:gd name="connsiteX5" fmla="*/ 0 w 2812933"/>
              <a:gd name="connsiteY5" fmla="*/ 2135777 h 4324340"/>
              <a:gd name="connsiteX0" fmla="*/ 5192 w 2818125"/>
              <a:gd name="connsiteY0" fmla="*/ 2004153 h 4192716"/>
              <a:gd name="connsiteX1" fmla="*/ 741768 w 2818125"/>
              <a:gd name="connsiteY1" fmla="*/ 130050 h 4192716"/>
              <a:gd name="connsiteX2" fmla="*/ 1713871 w 2818125"/>
              <a:gd name="connsiteY2" fmla="*/ 438589 h 4192716"/>
              <a:gd name="connsiteX3" fmla="*/ 2797768 w 2818125"/>
              <a:gd name="connsiteY3" fmla="*/ 3763678 h 4192716"/>
              <a:gd name="connsiteX4" fmla="*/ 1115840 w 2818125"/>
              <a:gd name="connsiteY4" fmla="*/ 4044511 h 4192716"/>
              <a:gd name="connsiteX5" fmla="*/ 5192 w 2818125"/>
              <a:gd name="connsiteY5" fmla="*/ 2004153 h 4192716"/>
              <a:gd name="connsiteX0" fmla="*/ 5192 w 2886266"/>
              <a:gd name="connsiteY0" fmla="*/ 2004153 h 4140801"/>
              <a:gd name="connsiteX1" fmla="*/ 741768 w 2886266"/>
              <a:gd name="connsiteY1" fmla="*/ 130050 h 4140801"/>
              <a:gd name="connsiteX2" fmla="*/ 1713871 w 2886266"/>
              <a:gd name="connsiteY2" fmla="*/ 438589 h 4140801"/>
              <a:gd name="connsiteX3" fmla="*/ 2867041 w 2886266"/>
              <a:gd name="connsiteY3" fmla="*/ 3583569 h 4140801"/>
              <a:gd name="connsiteX4" fmla="*/ 1115840 w 2886266"/>
              <a:gd name="connsiteY4" fmla="*/ 4044511 h 4140801"/>
              <a:gd name="connsiteX5" fmla="*/ 5192 w 2886266"/>
              <a:gd name="connsiteY5" fmla="*/ 2004153 h 4140801"/>
              <a:gd name="connsiteX0" fmla="*/ 5192 w 2887839"/>
              <a:gd name="connsiteY0" fmla="*/ 2004153 h 4140801"/>
              <a:gd name="connsiteX1" fmla="*/ 741768 w 2887839"/>
              <a:gd name="connsiteY1" fmla="*/ 130050 h 4140801"/>
              <a:gd name="connsiteX2" fmla="*/ 1713871 w 2887839"/>
              <a:gd name="connsiteY2" fmla="*/ 438589 h 4140801"/>
              <a:gd name="connsiteX3" fmla="*/ 2867041 w 2887839"/>
              <a:gd name="connsiteY3" fmla="*/ 3583569 h 4140801"/>
              <a:gd name="connsiteX4" fmla="*/ 1115840 w 2887839"/>
              <a:gd name="connsiteY4" fmla="*/ 4044511 h 4140801"/>
              <a:gd name="connsiteX5" fmla="*/ 5192 w 2887839"/>
              <a:gd name="connsiteY5" fmla="*/ 2004153 h 4140801"/>
              <a:gd name="connsiteX0" fmla="*/ 20742 w 2903389"/>
              <a:gd name="connsiteY0" fmla="*/ 2004153 h 4164229"/>
              <a:gd name="connsiteX1" fmla="*/ 757318 w 2903389"/>
              <a:gd name="connsiteY1" fmla="*/ 130050 h 4164229"/>
              <a:gd name="connsiteX2" fmla="*/ 1729421 w 2903389"/>
              <a:gd name="connsiteY2" fmla="*/ 438589 h 4164229"/>
              <a:gd name="connsiteX3" fmla="*/ 2882591 w 2903389"/>
              <a:gd name="connsiteY3" fmla="*/ 3583569 h 4164229"/>
              <a:gd name="connsiteX4" fmla="*/ 1588590 w 2903389"/>
              <a:gd name="connsiteY4" fmla="*/ 4072220 h 4164229"/>
              <a:gd name="connsiteX5" fmla="*/ 20742 w 2903389"/>
              <a:gd name="connsiteY5" fmla="*/ 2004153 h 4164229"/>
              <a:gd name="connsiteX0" fmla="*/ 20742 w 2903389"/>
              <a:gd name="connsiteY0" fmla="*/ 2004153 h 4076269"/>
              <a:gd name="connsiteX1" fmla="*/ 757318 w 2903389"/>
              <a:gd name="connsiteY1" fmla="*/ 130050 h 4076269"/>
              <a:gd name="connsiteX2" fmla="*/ 1729421 w 2903389"/>
              <a:gd name="connsiteY2" fmla="*/ 438589 h 4076269"/>
              <a:gd name="connsiteX3" fmla="*/ 2882591 w 2903389"/>
              <a:gd name="connsiteY3" fmla="*/ 3583569 h 4076269"/>
              <a:gd name="connsiteX4" fmla="*/ 1588590 w 2903389"/>
              <a:gd name="connsiteY4" fmla="*/ 4072220 h 4076269"/>
              <a:gd name="connsiteX5" fmla="*/ 20742 w 2903389"/>
              <a:gd name="connsiteY5" fmla="*/ 2004153 h 4076269"/>
              <a:gd name="connsiteX0" fmla="*/ 20742 w 2903389"/>
              <a:gd name="connsiteY0" fmla="*/ 2004153 h 4089200"/>
              <a:gd name="connsiteX1" fmla="*/ 757318 w 2903389"/>
              <a:gd name="connsiteY1" fmla="*/ 130050 h 4089200"/>
              <a:gd name="connsiteX2" fmla="*/ 1729421 w 2903389"/>
              <a:gd name="connsiteY2" fmla="*/ 438589 h 4089200"/>
              <a:gd name="connsiteX3" fmla="*/ 2882591 w 2903389"/>
              <a:gd name="connsiteY3" fmla="*/ 3583569 h 4089200"/>
              <a:gd name="connsiteX4" fmla="*/ 1588590 w 2903389"/>
              <a:gd name="connsiteY4" fmla="*/ 4072220 h 4089200"/>
              <a:gd name="connsiteX5" fmla="*/ 568880 w 2903389"/>
              <a:gd name="connsiteY5" fmla="*/ 3154079 h 4089200"/>
              <a:gd name="connsiteX6" fmla="*/ 20742 w 2903389"/>
              <a:gd name="connsiteY6" fmla="*/ 2004153 h 4089200"/>
              <a:gd name="connsiteX0" fmla="*/ 8910 w 2891557"/>
              <a:gd name="connsiteY0" fmla="*/ 2004153 h 4072526"/>
              <a:gd name="connsiteX1" fmla="*/ 745486 w 2891557"/>
              <a:gd name="connsiteY1" fmla="*/ 130050 h 4072526"/>
              <a:gd name="connsiteX2" fmla="*/ 1717589 w 2891557"/>
              <a:gd name="connsiteY2" fmla="*/ 438589 h 4072526"/>
              <a:gd name="connsiteX3" fmla="*/ 2870759 w 2891557"/>
              <a:gd name="connsiteY3" fmla="*/ 3583569 h 4072526"/>
              <a:gd name="connsiteX4" fmla="*/ 1576758 w 2891557"/>
              <a:gd name="connsiteY4" fmla="*/ 4072220 h 4072526"/>
              <a:gd name="connsiteX5" fmla="*/ 418503 w 2891557"/>
              <a:gd name="connsiteY5" fmla="*/ 3625133 h 4072526"/>
              <a:gd name="connsiteX6" fmla="*/ 8910 w 2891557"/>
              <a:gd name="connsiteY6" fmla="*/ 2004153 h 4072526"/>
              <a:gd name="connsiteX0" fmla="*/ 8053 w 2918409"/>
              <a:gd name="connsiteY0" fmla="*/ 2019034 h 4073552"/>
              <a:gd name="connsiteX1" fmla="*/ 772338 w 2918409"/>
              <a:gd name="connsiteY1" fmla="*/ 131076 h 4073552"/>
              <a:gd name="connsiteX2" fmla="*/ 1744441 w 2918409"/>
              <a:gd name="connsiteY2" fmla="*/ 439615 h 4073552"/>
              <a:gd name="connsiteX3" fmla="*/ 2897611 w 2918409"/>
              <a:gd name="connsiteY3" fmla="*/ 3584595 h 4073552"/>
              <a:gd name="connsiteX4" fmla="*/ 1603610 w 2918409"/>
              <a:gd name="connsiteY4" fmla="*/ 4073246 h 4073552"/>
              <a:gd name="connsiteX5" fmla="*/ 445355 w 2918409"/>
              <a:gd name="connsiteY5" fmla="*/ 3626159 h 4073552"/>
              <a:gd name="connsiteX6" fmla="*/ 8053 w 2918409"/>
              <a:gd name="connsiteY6" fmla="*/ 2019034 h 4073552"/>
              <a:gd name="connsiteX0" fmla="*/ 8053 w 2922125"/>
              <a:gd name="connsiteY0" fmla="*/ 1989118 h 4043636"/>
              <a:gd name="connsiteX1" fmla="*/ 772338 w 2922125"/>
              <a:gd name="connsiteY1" fmla="*/ 101160 h 4043636"/>
              <a:gd name="connsiteX2" fmla="*/ 1744441 w 2922125"/>
              <a:gd name="connsiteY2" fmla="*/ 409699 h 4043636"/>
              <a:gd name="connsiteX3" fmla="*/ 2398846 w 2922125"/>
              <a:gd name="connsiteY3" fmla="*/ 1712025 h 4043636"/>
              <a:gd name="connsiteX4" fmla="*/ 2897611 w 2922125"/>
              <a:gd name="connsiteY4" fmla="*/ 3554679 h 4043636"/>
              <a:gd name="connsiteX5" fmla="*/ 1603610 w 2922125"/>
              <a:gd name="connsiteY5" fmla="*/ 4043330 h 4043636"/>
              <a:gd name="connsiteX6" fmla="*/ 445355 w 2922125"/>
              <a:gd name="connsiteY6" fmla="*/ 3596243 h 4043636"/>
              <a:gd name="connsiteX7" fmla="*/ 8053 w 2922125"/>
              <a:gd name="connsiteY7" fmla="*/ 1989118 h 4043636"/>
              <a:gd name="connsiteX0" fmla="*/ 8053 w 2925653"/>
              <a:gd name="connsiteY0" fmla="*/ 1989118 h 4043636"/>
              <a:gd name="connsiteX1" fmla="*/ 772338 w 2925653"/>
              <a:gd name="connsiteY1" fmla="*/ 101160 h 4043636"/>
              <a:gd name="connsiteX2" fmla="*/ 1744441 w 2925653"/>
              <a:gd name="connsiteY2" fmla="*/ 409699 h 4043636"/>
              <a:gd name="connsiteX3" fmla="*/ 2468119 w 2925653"/>
              <a:gd name="connsiteY3" fmla="*/ 1698170 h 4043636"/>
              <a:gd name="connsiteX4" fmla="*/ 2897611 w 2925653"/>
              <a:gd name="connsiteY4" fmla="*/ 3554679 h 4043636"/>
              <a:gd name="connsiteX5" fmla="*/ 1603610 w 2925653"/>
              <a:gd name="connsiteY5" fmla="*/ 4043330 h 4043636"/>
              <a:gd name="connsiteX6" fmla="*/ 445355 w 2925653"/>
              <a:gd name="connsiteY6" fmla="*/ 3596243 h 4043636"/>
              <a:gd name="connsiteX7" fmla="*/ 8053 w 2925653"/>
              <a:gd name="connsiteY7" fmla="*/ 1989118 h 4043636"/>
              <a:gd name="connsiteX0" fmla="*/ 8053 w 2925653"/>
              <a:gd name="connsiteY0" fmla="*/ 2036320 h 4090838"/>
              <a:gd name="connsiteX1" fmla="*/ 772338 w 2925653"/>
              <a:gd name="connsiteY1" fmla="*/ 148362 h 4090838"/>
              <a:gd name="connsiteX2" fmla="*/ 1716732 w 2925653"/>
              <a:gd name="connsiteY2" fmla="*/ 304501 h 4090838"/>
              <a:gd name="connsiteX3" fmla="*/ 2468119 w 2925653"/>
              <a:gd name="connsiteY3" fmla="*/ 1745372 h 4090838"/>
              <a:gd name="connsiteX4" fmla="*/ 2897611 w 2925653"/>
              <a:gd name="connsiteY4" fmla="*/ 3601881 h 4090838"/>
              <a:gd name="connsiteX5" fmla="*/ 1603610 w 2925653"/>
              <a:gd name="connsiteY5" fmla="*/ 4090532 h 4090838"/>
              <a:gd name="connsiteX6" fmla="*/ 445355 w 2925653"/>
              <a:gd name="connsiteY6" fmla="*/ 3643445 h 4090838"/>
              <a:gd name="connsiteX7" fmla="*/ 8053 w 2925653"/>
              <a:gd name="connsiteY7" fmla="*/ 2036320 h 4090838"/>
              <a:gd name="connsiteX0" fmla="*/ 8053 w 2938725"/>
              <a:gd name="connsiteY0" fmla="*/ 2036320 h 4092324"/>
              <a:gd name="connsiteX1" fmla="*/ 772338 w 2938725"/>
              <a:gd name="connsiteY1" fmla="*/ 148362 h 4092324"/>
              <a:gd name="connsiteX2" fmla="*/ 1716732 w 2938725"/>
              <a:gd name="connsiteY2" fmla="*/ 304501 h 4092324"/>
              <a:gd name="connsiteX3" fmla="*/ 2468119 w 2938725"/>
              <a:gd name="connsiteY3" fmla="*/ 1745372 h 4092324"/>
              <a:gd name="connsiteX4" fmla="*/ 2911465 w 2938725"/>
              <a:gd name="connsiteY4" fmla="*/ 3698863 h 4092324"/>
              <a:gd name="connsiteX5" fmla="*/ 1603610 w 2938725"/>
              <a:gd name="connsiteY5" fmla="*/ 4090532 h 4092324"/>
              <a:gd name="connsiteX6" fmla="*/ 445355 w 2938725"/>
              <a:gd name="connsiteY6" fmla="*/ 3643445 h 4092324"/>
              <a:gd name="connsiteX7" fmla="*/ 8053 w 2938725"/>
              <a:gd name="connsiteY7" fmla="*/ 2036320 h 4092324"/>
              <a:gd name="connsiteX0" fmla="*/ 10145 w 2940817"/>
              <a:gd name="connsiteY0" fmla="*/ 2036320 h 4091718"/>
              <a:gd name="connsiteX1" fmla="*/ 774430 w 2940817"/>
              <a:gd name="connsiteY1" fmla="*/ 148362 h 4091718"/>
              <a:gd name="connsiteX2" fmla="*/ 1718824 w 2940817"/>
              <a:gd name="connsiteY2" fmla="*/ 304501 h 4091718"/>
              <a:gd name="connsiteX3" fmla="*/ 2470211 w 2940817"/>
              <a:gd name="connsiteY3" fmla="*/ 1745372 h 4091718"/>
              <a:gd name="connsiteX4" fmla="*/ 2913557 w 2940817"/>
              <a:gd name="connsiteY4" fmla="*/ 3698863 h 4091718"/>
              <a:gd name="connsiteX5" fmla="*/ 1605702 w 2940817"/>
              <a:gd name="connsiteY5" fmla="*/ 4090532 h 4091718"/>
              <a:gd name="connsiteX6" fmla="*/ 419738 w 2940817"/>
              <a:gd name="connsiteY6" fmla="*/ 3740427 h 4091718"/>
              <a:gd name="connsiteX7" fmla="*/ 10145 w 2940817"/>
              <a:gd name="connsiteY7" fmla="*/ 2036320 h 4091718"/>
              <a:gd name="connsiteX0" fmla="*/ 4217 w 2934889"/>
              <a:gd name="connsiteY0" fmla="*/ 1945739 h 4001137"/>
              <a:gd name="connsiteX1" fmla="*/ 621853 w 2934889"/>
              <a:gd name="connsiteY1" fmla="*/ 204430 h 4001137"/>
              <a:gd name="connsiteX2" fmla="*/ 1712896 w 2934889"/>
              <a:gd name="connsiteY2" fmla="*/ 213920 h 4001137"/>
              <a:gd name="connsiteX3" fmla="*/ 2464283 w 2934889"/>
              <a:gd name="connsiteY3" fmla="*/ 1654791 h 4001137"/>
              <a:gd name="connsiteX4" fmla="*/ 2907629 w 2934889"/>
              <a:gd name="connsiteY4" fmla="*/ 3608282 h 4001137"/>
              <a:gd name="connsiteX5" fmla="*/ 1599774 w 2934889"/>
              <a:gd name="connsiteY5" fmla="*/ 3999951 h 4001137"/>
              <a:gd name="connsiteX6" fmla="*/ 413810 w 2934889"/>
              <a:gd name="connsiteY6" fmla="*/ 3649846 h 4001137"/>
              <a:gd name="connsiteX7" fmla="*/ 4217 w 2934889"/>
              <a:gd name="connsiteY7" fmla="*/ 1945739 h 4001137"/>
              <a:gd name="connsiteX0" fmla="*/ 4217 w 2934889"/>
              <a:gd name="connsiteY0" fmla="*/ 1966151 h 4021549"/>
              <a:gd name="connsiteX1" fmla="*/ 621853 w 2934889"/>
              <a:gd name="connsiteY1" fmla="*/ 224842 h 4021549"/>
              <a:gd name="connsiteX2" fmla="*/ 1712896 w 2934889"/>
              <a:gd name="connsiteY2" fmla="*/ 234332 h 4021549"/>
              <a:gd name="connsiteX3" fmla="*/ 2464283 w 2934889"/>
              <a:gd name="connsiteY3" fmla="*/ 1675203 h 4021549"/>
              <a:gd name="connsiteX4" fmla="*/ 2907629 w 2934889"/>
              <a:gd name="connsiteY4" fmla="*/ 3628694 h 4021549"/>
              <a:gd name="connsiteX5" fmla="*/ 1599774 w 2934889"/>
              <a:gd name="connsiteY5" fmla="*/ 4020363 h 4021549"/>
              <a:gd name="connsiteX6" fmla="*/ 413810 w 2934889"/>
              <a:gd name="connsiteY6" fmla="*/ 3670258 h 4021549"/>
              <a:gd name="connsiteX7" fmla="*/ 4217 w 2934889"/>
              <a:gd name="connsiteY7" fmla="*/ 1966151 h 4021549"/>
              <a:gd name="connsiteX0" fmla="*/ 4217 w 2934889"/>
              <a:gd name="connsiteY0" fmla="*/ 1978292 h 4033690"/>
              <a:gd name="connsiteX1" fmla="*/ 621853 w 2934889"/>
              <a:gd name="connsiteY1" fmla="*/ 236983 h 4033690"/>
              <a:gd name="connsiteX2" fmla="*/ 1712896 w 2934889"/>
              <a:gd name="connsiteY2" fmla="*/ 246473 h 4033690"/>
              <a:gd name="connsiteX3" fmla="*/ 2464283 w 2934889"/>
              <a:gd name="connsiteY3" fmla="*/ 1687344 h 4033690"/>
              <a:gd name="connsiteX4" fmla="*/ 2907629 w 2934889"/>
              <a:gd name="connsiteY4" fmla="*/ 3640835 h 4033690"/>
              <a:gd name="connsiteX5" fmla="*/ 1599774 w 2934889"/>
              <a:gd name="connsiteY5" fmla="*/ 4032504 h 4033690"/>
              <a:gd name="connsiteX6" fmla="*/ 413810 w 2934889"/>
              <a:gd name="connsiteY6" fmla="*/ 3682399 h 4033690"/>
              <a:gd name="connsiteX7" fmla="*/ 4217 w 2934889"/>
              <a:gd name="connsiteY7" fmla="*/ 1978292 h 4033690"/>
              <a:gd name="connsiteX0" fmla="*/ 4217 w 2934889"/>
              <a:gd name="connsiteY0" fmla="*/ 2044061 h 4099459"/>
              <a:gd name="connsiteX1" fmla="*/ 621853 w 2934889"/>
              <a:gd name="connsiteY1" fmla="*/ 302752 h 4099459"/>
              <a:gd name="connsiteX2" fmla="*/ 1712896 w 2934889"/>
              <a:gd name="connsiteY2" fmla="*/ 312242 h 4099459"/>
              <a:gd name="connsiteX3" fmla="*/ 2464283 w 2934889"/>
              <a:gd name="connsiteY3" fmla="*/ 1753113 h 4099459"/>
              <a:gd name="connsiteX4" fmla="*/ 2907629 w 2934889"/>
              <a:gd name="connsiteY4" fmla="*/ 3706604 h 4099459"/>
              <a:gd name="connsiteX5" fmla="*/ 1599774 w 2934889"/>
              <a:gd name="connsiteY5" fmla="*/ 4098273 h 4099459"/>
              <a:gd name="connsiteX6" fmla="*/ 413810 w 2934889"/>
              <a:gd name="connsiteY6" fmla="*/ 3748168 h 4099459"/>
              <a:gd name="connsiteX7" fmla="*/ 4217 w 2934889"/>
              <a:gd name="connsiteY7" fmla="*/ 2044061 h 4099459"/>
              <a:gd name="connsiteX0" fmla="*/ 4217 w 2934889"/>
              <a:gd name="connsiteY0" fmla="*/ 2074970 h 4130368"/>
              <a:gd name="connsiteX1" fmla="*/ 621853 w 2934889"/>
              <a:gd name="connsiteY1" fmla="*/ 333661 h 4130368"/>
              <a:gd name="connsiteX2" fmla="*/ 1712896 w 2934889"/>
              <a:gd name="connsiteY2" fmla="*/ 343151 h 4130368"/>
              <a:gd name="connsiteX3" fmla="*/ 2464283 w 2934889"/>
              <a:gd name="connsiteY3" fmla="*/ 1784022 h 4130368"/>
              <a:gd name="connsiteX4" fmla="*/ 2907629 w 2934889"/>
              <a:gd name="connsiteY4" fmla="*/ 3737513 h 4130368"/>
              <a:gd name="connsiteX5" fmla="*/ 1599774 w 2934889"/>
              <a:gd name="connsiteY5" fmla="*/ 4129182 h 4130368"/>
              <a:gd name="connsiteX6" fmla="*/ 413810 w 2934889"/>
              <a:gd name="connsiteY6" fmla="*/ 3779077 h 4130368"/>
              <a:gd name="connsiteX7" fmla="*/ 4217 w 2934889"/>
              <a:gd name="connsiteY7" fmla="*/ 2074970 h 4130368"/>
              <a:gd name="connsiteX0" fmla="*/ 16492 w 2947164"/>
              <a:gd name="connsiteY0" fmla="*/ 2074970 h 4190665"/>
              <a:gd name="connsiteX1" fmla="*/ 634128 w 2947164"/>
              <a:gd name="connsiteY1" fmla="*/ 333661 h 4190665"/>
              <a:gd name="connsiteX2" fmla="*/ 1725171 w 2947164"/>
              <a:gd name="connsiteY2" fmla="*/ 343151 h 4190665"/>
              <a:gd name="connsiteX3" fmla="*/ 2476558 w 2947164"/>
              <a:gd name="connsiteY3" fmla="*/ 1784022 h 4190665"/>
              <a:gd name="connsiteX4" fmla="*/ 2919904 w 2947164"/>
              <a:gd name="connsiteY4" fmla="*/ 3737513 h 4190665"/>
              <a:gd name="connsiteX5" fmla="*/ 1612049 w 2947164"/>
              <a:gd name="connsiteY5" fmla="*/ 4129182 h 4190665"/>
              <a:gd name="connsiteX6" fmla="*/ 426085 w 2947164"/>
              <a:gd name="connsiteY6" fmla="*/ 3779077 h 4190665"/>
              <a:gd name="connsiteX7" fmla="*/ 16492 w 2947164"/>
              <a:gd name="connsiteY7" fmla="*/ 2074970 h 4190665"/>
              <a:gd name="connsiteX0" fmla="*/ 4417 w 2935089"/>
              <a:gd name="connsiteY0" fmla="*/ 2074970 h 4224424"/>
              <a:gd name="connsiteX1" fmla="*/ 622053 w 2935089"/>
              <a:gd name="connsiteY1" fmla="*/ 333661 h 4224424"/>
              <a:gd name="connsiteX2" fmla="*/ 1713096 w 2935089"/>
              <a:gd name="connsiteY2" fmla="*/ 343151 h 4224424"/>
              <a:gd name="connsiteX3" fmla="*/ 2464483 w 2935089"/>
              <a:gd name="connsiteY3" fmla="*/ 1784022 h 4224424"/>
              <a:gd name="connsiteX4" fmla="*/ 2907829 w 2935089"/>
              <a:gd name="connsiteY4" fmla="*/ 3737513 h 4224424"/>
              <a:gd name="connsiteX5" fmla="*/ 1634480 w 2935089"/>
              <a:gd name="connsiteY5" fmla="*/ 4224073 h 4224424"/>
              <a:gd name="connsiteX6" fmla="*/ 414010 w 2935089"/>
              <a:gd name="connsiteY6" fmla="*/ 3779077 h 4224424"/>
              <a:gd name="connsiteX7" fmla="*/ 4417 w 2935089"/>
              <a:gd name="connsiteY7" fmla="*/ 2074970 h 4224424"/>
              <a:gd name="connsiteX0" fmla="*/ 4417 w 3017946"/>
              <a:gd name="connsiteY0" fmla="*/ 2074970 h 4251424"/>
              <a:gd name="connsiteX1" fmla="*/ 622053 w 3017946"/>
              <a:gd name="connsiteY1" fmla="*/ 333661 h 4251424"/>
              <a:gd name="connsiteX2" fmla="*/ 1713096 w 3017946"/>
              <a:gd name="connsiteY2" fmla="*/ 343151 h 4251424"/>
              <a:gd name="connsiteX3" fmla="*/ 2464483 w 3017946"/>
              <a:gd name="connsiteY3" fmla="*/ 1784022 h 4251424"/>
              <a:gd name="connsiteX4" fmla="*/ 2907829 w 3017946"/>
              <a:gd name="connsiteY4" fmla="*/ 3737513 h 4251424"/>
              <a:gd name="connsiteX5" fmla="*/ 1634480 w 3017946"/>
              <a:gd name="connsiteY5" fmla="*/ 4224073 h 4251424"/>
              <a:gd name="connsiteX6" fmla="*/ 414010 w 3017946"/>
              <a:gd name="connsiteY6" fmla="*/ 3779077 h 4251424"/>
              <a:gd name="connsiteX7" fmla="*/ 4417 w 3017946"/>
              <a:gd name="connsiteY7" fmla="*/ 2074970 h 4251424"/>
              <a:gd name="connsiteX0" fmla="*/ 4388 w 2937353"/>
              <a:gd name="connsiteY0" fmla="*/ 2074970 h 4301928"/>
              <a:gd name="connsiteX1" fmla="*/ 622024 w 2937353"/>
              <a:gd name="connsiteY1" fmla="*/ 333661 h 4301928"/>
              <a:gd name="connsiteX2" fmla="*/ 1713067 w 2937353"/>
              <a:gd name="connsiteY2" fmla="*/ 343151 h 4301928"/>
              <a:gd name="connsiteX3" fmla="*/ 2464454 w 2937353"/>
              <a:gd name="connsiteY3" fmla="*/ 1784022 h 4301928"/>
              <a:gd name="connsiteX4" fmla="*/ 2907800 w 2937353"/>
              <a:gd name="connsiteY4" fmla="*/ 3737513 h 4301928"/>
              <a:gd name="connsiteX5" fmla="*/ 1625825 w 2937353"/>
              <a:gd name="connsiteY5" fmla="*/ 4301711 h 4301928"/>
              <a:gd name="connsiteX6" fmla="*/ 413981 w 2937353"/>
              <a:gd name="connsiteY6" fmla="*/ 3779077 h 4301928"/>
              <a:gd name="connsiteX7" fmla="*/ 4388 w 2937353"/>
              <a:gd name="connsiteY7" fmla="*/ 2074970 h 4301928"/>
              <a:gd name="connsiteX0" fmla="*/ 4388 w 2937353"/>
              <a:gd name="connsiteY0" fmla="*/ 2074970 h 4302191"/>
              <a:gd name="connsiteX1" fmla="*/ 622024 w 2937353"/>
              <a:gd name="connsiteY1" fmla="*/ 333661 h 4302191"/>
              <a:gd name="connsiteX2" fmla="*/ 1713067 w 2937353"/>
              <a:gd name="connsiteY2" fmla="*/ 343151 h 4302191"/>
              <a:gd name="connsiteX3" fmla="*/ 2464454 w 2937353"/>
              <a:gd name="connsiteY3" fmla="*/ 1784022 h 4302191"/>
              <a:gd name="connsiteX4" fmla="*/ 2907800 w 2937353"/>
              <a:gd name="connsiteY4" fmla="*/ 3737513 h 4302191"/>
              <a:gd name="connsiteX5" fmla="*/ 1625825 w 2937353"/>
              <a:gd name="connsiteY5" fmla="*/ 4301711 h 4302191"/>
              <a:gd name="connsiteX6" fmla="*/ 413981 w 2937353"/>
              <a:gd name="connsiteY6" fmla="*/ 3779077 h 4302191"/>
              <a:gd name="connsiteX7" fmla="*/ 4388 w 2937353"/>
              <a:gd name="connsiteY7" fmla="*/ 2074970 h 4302191"/>
              <a:gd name="connsiteX0" fmla="*/ 4388 w 2957154"/>
              <a:gd name="connsiteY0" fmla="*/ 1992357 h 4219583"/>
              <a:gd name="connsiteX1" fmla="*/ 622024 w 2957154"/>
              <a:gd name="connsiteY1" fmla="*/ 251048 h 4219583"/>
              <a:gd name="connsiteX2" fmla="*/ 1713067 w 2957154"/>
              <a:gd name="connsiteY2" fmla="*/ 260538 h 4219583"/>
              <a:gd name="connsiteX3" fmla="*/ 2602477 w 2957154"/>
              <a:gd name="connsiteY3" fmla="*/ 1692782 h 4219583"/>
              <a:gd name="connsiteX4" fmla="*/ 2907800 w 2957154"/>
              <a:gd name="connsiteY4" fmla="*/ 3654900 h 4219583"/>
              <a:gd name="connsiteX5" fmla="*/ 1625825 w 2957154"/>
              <a:gd name="connsiteY5" fmla="*/ 4219098 h 4219583"/>
              <a:gd name="connsiteX6" fmla="*/ 413981 w 2957154"/>
              <a:gd name="connsiteY6" fmla="*/ 3696464 h 4219583"/>
              <a:gd name="connsiteX7" fmla="*/ 4388 w 2957154"/>
              <a:gd name="connsiteY7" fmla="*/ 1992357 h 4219583"/>
              <a:gd name="connsiteX0" fmla="*/ 1315 w 2954081"/>
              <a:gd name="connsiteY0" fmla="*/ 2009693 h 4236919"/>
              <a:gd name="connsiteX1" fmla="*/ 515434 w 2954081"/>
              <a:gd name="connsiteY1" fmla="*/ 242505 h 4236919"/>
              <a:gd name="connsiteX2" fmla="*/ 1709994 w 2954081"/>
              <a:gd name="connsiteY2" fmla="*/ 277874 h 4236919"/>
              <a:gd name="connsiteX3" fmla="*/ 2599404 w 2954081"/>
              <a:gd name="connsiteY3" fmla="*/ 1710118 h 4236919"/>
              <a:gd name="connsiteX4" fmla="*/ 2904727 w 2954081"/>
              <a:gd name="connsiteY4" fmla="*/ 3672236 h 4236919"/>
              <a:gd name="connsiteX5" fmla="*/ 1622752 w 2954081"/>
              <a:gd name="connsiteY5" fmla="*/ 4236434 h 4236919"/>
              <a:gd name="connsiteX6" fmla="*/ 410908 w 2954081"/>
              <a:gd name="connsiteY6" fmla="*/ 3713800 h 4236919"/>
              <a:gd name="connsiteX7" fmla="*/ 1315 w 2954081"/>
              <a:gd name="connsiteY7" fmla="*/ 2009693 h 4236919"/>
              <a:gd name="connsiteX0" fmla="*/ 1315 w 2954081"/>
              <a:gd name="connsiteY0" fmla="*/ 2002340 h 4229566"/>
              <a:gd name="connsiteX1" fmla="*/ 515434 w 2954081"/>
              <a:gd name="connsiteY1" fmla="*/ 235152 h 4229566"/>
              <a:gd name="connsiteX2" fmla="*/ 1709994 w 2954081"/>
              <a:gd name="connsiteY2" fmla="*/ 270521 h 4229566"/>
              <a:gd name="connsiteX3" fmla="*/ 2599404 w 2954081"/>
              <a:gd name="connsiteY3" fmla="*/ 1702765 h 4229566"/>
              <a:gd name="connsiteX4" fmla="*/ 2904727 w 2954081"/>
              <a:gd name="connsiteY4" fmla="*/ 3664883 h 4229566"/>
              <a:gd name="connsiteX5" fmla="*/ 1622752 w 2954081"/>
              <a:gd name="connsiteY5" fmla="*/ 4229081 h 4229566"/>
              <a:gd name="connsiteX6" fmla="*/ 410908 w 2954081"/>
              <a:gd name="connsiteY6" fmla="*/ 3706447 h 4229566"/>
              <a:gd name="connsiteX7" fmla="*/ 1315 w 2954081"/>
              <a:gd name="connsiteY7" fmla="*/ 2002340 h 4229566"/>
              <a:gd name="connsiteX0" fmla="*/ 1315 w 3016144"/>
              <a:gd name="connsiteY0" fmla="*/ 2002340 h 4230072"/>
              <a:gd name="connsiteX1" fmla="*/ 515434 w 3016144"/>
              <a:gd name="connsiteY1" fmla="*/ 235152 h 4230072"/>
              <a:gd name="connsiteX2" fmla="*/ 1709994 w 3016144"/>
              <a:gd name="connsiteY2" fmla="*/ 270521 h 4230072"/>
              <a:gd name="connsiteX3" fmla="*/ 2599404 w 3016144"/>
              <a:gd name="connsiteY3" fmla="*/ 1702765 h 4230072"/>
              <a:gd name="connsiteX4" fmla="*/ 2973738 w 3016144"/>
              <a:gd name="connsiteY4" fmla="*/ 3613125 h 4230072"/>
              <a:gd name="connsiteX5" fmla="*/ 1622752 w 3016144"/>
              <a:gd name="connsiteY5" fmla="*/ 4229081 h 4230072"/>
              <a:gd name="connsiteX6" fmla="*/ 410908 w 3016144"/>
              <a:gd name="connsiteY6" fmla="*/ 3706447 h 4230072"/>
              <a:gd name="connsiteX7" fmla="*/ 1315 w 3016144"/>
              <a:gd name="connsiteY7" fmla="*/ 2002340 h 4230072"/>
              <a:gd name="connsiteX0" fmla="*/ 1315 w 3029305"/>
              <a:gd name="connsiteY0" fmla="*/ 1997167 h 4224899"/>
              <a:gd name="connsiteX1" fmla="*/ 515434 w 3029305"/>
              <a:gd name="connsiteY1" fmla="*/ 229979 h 4224899"/>
              <a:gd name="connsiteX2" fmla="*/ 1709994 w 3029305"/>
              <a:gd name="connsiteY2" fmla="*/ 265348 h 4224899"/>
              <a:gd name="connsiteX3" fmla="*/ 2677042 w 3029305"/>
              <a:gd name="connsiteY3" fmla="*/ 1594075 h 4224899"/>
              <a:gd name="connsiteX4" fmla="*/ 2973738 w 3029305"/>
              <a:gd name="connsiteY4" fmla="*/ 3607952 h 4224899"/>
              <a:gd name="connsiteX5" fmla="*/ 1622752 w 3029305"/>
              <a:gd name="connsiteY5" fmla="*/ 4223908 h 4224899"/>
              <a:gd name="connsiteX6" fmla="*/ 410908 w 3029305"/>
              <a:gd name="connsiteY6" fmla="*/ 3701274 h 4224899"/>
              <a:gd name="connsiteX7" fmla="*/ 1315 w 3029305"/>
              <a:gd name="connsiteY7" fmla="*/ 1997167 h 422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9305" h="4224899">
                <a:moveTo>
                  <a:pt x="1315" y="1997167"/>
                </a:moveTo>
                <a:cubicBezTo>
                  <a:pt x="18736" y="1418618"/>
                  <a:pt x="161642" y="639386"/>
                  <a:pt x="515434" y="229979"/>
                </a:cubicBezTo>
                <a:cubicBezTo>
                  <a:pt x="869226" y="-179428"/>
                  <a:pt x="1349726" y="37999"/>
                  <a:pt x="1709994" y="265348"/>
                </a:cubicBezTo>
                <a:cubicBezTo>
                  <a:pt x="2070262" y="492697"/>
                  <a:pt x="2484847" y="1069912"/>
                  <a:pt x="2677042" y="1594075"/>
                </a:cubicBezTo>
                <a:cubicBezTo>
                  <a:pt x="2869237" y="2118238"/>
                  <a:pt x="3149453" y="3169647"/>
                  <a:pt x="2973738" y="3607952"/>
                </a:cubicBezTo>
                <a:cubicBezTo>
                  <a:pt x="2798023" y="4046258"/>
                  <a:pt x="2049890" y="4208354"/>
                  <a:pt x="1622752" y="4223908"/>
                </a:cubicBezTo>
                <a:cubicBezTo>
                  <a:pt x="1195614" y="4239462"/>
                  <a:pt x="681147" y="4072397"/>
                  <a:pt x="410908" y="3701274"/>
                </a:cubicBezTo>
                <a:cubicBezTo>
                  <a:pt x="140669" y="3330151"/>
                  <a:pt x="-16106" y="2575716"/>
                  <a:pt x="1315" y="199716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angle 30"/>
          <p:cNvSpPr/>
          <p:nvPr/>
        </p:nvSpPr>
        <p:spPr>
          <a:xfrm>
            <a:off x="543275" y="3489422"/>
            <a:ext cx="2474047" cy="2754045"/>
          </a:xfrm>
          <a:custGeom>
            <a:avLst/>
            <a:gdLst>
              <a:gd name="connsiteX0" fmla="*/ 0 w 2247183"/>
              <a:gd name="connsiteY0" fmla="*/ 2295218 h 2295218"/>
              <a:gd name="connsiteX1" fmla="*/ 1123592 w 2247183"/>
              <a:gd name="connsiteY1" fmla="*/ 0 h 2295218"/>
              <a:gd name="connsiteX2" fmla="*/ 2247183 w 2247183"/>
              <a:gd name="connsiteY2" fmla="*/ 2295218 h 2295218"/>
              <a:gd name="connsiteX3" fmla="*/ 0 w 2247183"/>
              <a:gd name="connsiteY3" fmla="*/ 2295218 h 2295218"/>
              <a:gd name="connsiteX0" fmla="*/ 0 w 2247183"/>
              <a:gd name="connsiteY0" fmla="*/ 2295218 h 2295218"/>
              <a:gd name="connsiteX1" fmla="*/ 1123592 w 2247183"/>
              <a:gd name="connsiteY1" fmla="*/ 0 h 2295218"/>
              <a:gd name="connsiteX2" fmla="*/ 2247183 w 2247183"/>
              <a:gd name="connsiteY2" fmla="*/ 2295218 h 2295218"/>
              <a:gd name="connsiteX3" fmla="*/ 0 w 2247183"/>
              <a:gd name="connsiteY3" fmla="*/ 2295218 h 2295218"/>
              <a:gd name="connsiteX0" fmla="*/ 0 w 2247183"/>
              <a:gd name="connsiteY0" fmla="*/ 2295218 h 2295218"/>
              <a:gd name="connsiteX1" fmla="*/ 1123592 w 2247183"/>
              <a:gd name="connsiteY1" fmla="*/ 0 h 2295218"/>
              <a:gd name="connsiteX2" fmla="*/ 2247183 w 2247183"/>
              <a:gd name="connsiteY2" fmla="*/ 2295218 h 2295218"/>
              <a:gd name="connsiteX3" fmla="*/ 0 w 2247183"/>
              <a:gd name="connsiteY3" fmla="*/ 2295218 h 2295218"/>
              <a:gd name="connsiteX0" fmla="*/ 5274 w 2252457"/>
              <a:gd name="connsiteY0" fmla="*/ 2295218 h 2295218"/>
              <a:gd name="connsiteX1" fmla="*/ 1128866 w 2252457"/>
              <a:gd name="connsiteY1" fmla="*/ 0 h 2295218"/>
              <a:gd name="connsiteX2" fmla="*/ 2252457 w 2252457"/>
              <a:gd name="connsiteY2" fmla="*/ 2295218 h 2295218"/>
              <a:gd name="connsiteX3" fmla="*/ 5274 w 2252457"/>
              <a:gd name="connsiteY3" fmla="*/ 2295218 h 2295218"/>
              <a:gd name="connsiteX0" fmla="*/ 5274 w 2252457"/>
              <a:gd name="connsiteY0" fmla="*/ 2295218 h 2486102"/>
              <a:gd name="connsiteX1" fmla="*/ 1128866 w 2252457"/>
              <a:gd name="connsiteY1" fmla="*/ 0 h 2486102"/>
              <a:gd name="connsiteX2" fmla="*/ 2252457 w 2252457"/>
              <a:gd name="connsiteY2" fmla="*/ 2295218 h 2486102"/>
              <a:gd name="connsiteX3" fmla="*/ 5274 w 2252457"/>
              <a:gd name="connsiteY3" fmla="*/ 2295218 h 2486102"/>
              <a:gd name="connsiteX0" fmla="*/ 5274 w 2252457"/>
              <a:gd name="connsiteY0" fmla="*/ 2295218 h 2601947"/>
              <a:gd name="connsiteX1" fmla="*/ 1128866 w 2252457"/>
              <a:gd name="connsiteY1" fmla="*/ 0 h 2601947"/>
              <a:gd name="connsiteX2" fmla="*/ 2252457 w 2252457"/>
              <a:gd name="connsiteY2" fmla="*/ 2295218 h 2601947"/>
              <a:gd name="connsiteX3" fmla="*/ 5274 w 2252457"/>
              <a:gd name="connsiteY3" fmla="*/ 2295218 h 2601947"/>
              <a:gd name="connsiteX0" fmla="*/ 5274 w 2252457"/>
              <a:gd name="connsiteY0" fmla="*/ 2295218 h 2601947"/>
              <a:gd name="connsiteX1" fmla="*/ 1128866 w 2252457"/>
              <a:gd name="connsiteY1" fmla="*/ 0 h 2601947"/>
              <a:gd name="connsiteX2" fmla="*/ 2252457 w 2252457"/>
              <a:gd name="connsiteY2" fmla="*/ 2295218 h 2601947"/>
              <a:gd name="connsiteX3" fmla="*/ 5274 w 2252457"/>
              <a:gd name="connsiteY3" fmla="*/ 2295218 h 2601947"/>
              <a:gd name="connsiteX0" fmla="*/ 5274 w 2290439"/>
              <a:gd name="connsiteY0" fmla="*/ 2295218 h 2601947"/>
              <a:gd name="connsiteX1" fmla="*/ 1128866 w 2290439"/>
              <a:gd name="connsiteY1" fmla="*/ 0 h 2601947"/>
              <a:gd name="connsiteX2" fmla="*/ 2252457 w 2290439"/>
              <a:gd name="connsiteY2" fmla="*/ 2295218 h 2601947"/>
              <a:gd name="connsiteX3" fmla="*/ 5274 w 2290439"/>
              <a:gd name="connsiteY3" fmla="*/ 2295218 h 2601947"/>
              <a:gd name="connsiteX0" fmla="*/ 5274 w 2290439"/>
              <a:gd name="connsiteY0" fmla="*/ 2295218 h 2633102"/>
              <a:gd name="connsiteX1" fmla="*/ 1128866 w 2290439"/>
              <a:gd name="connsiteY1" fmla="*/ 0 h 2633102"/>
              <a:gd name="connsiteX2" fmla="*/ 2252457 w 2290439"/>
              <a:gd name="connsiteY2" fmla="*/ 2295218 h 2633102"/>
              <a:gd name="connsiteX3" fmla="*/ 5274 w 2290439"/>
              <a:gd name="connsiteY3" fmla="*/ 2295218 h 2633102"/>
              <a:gd name="connsiteX0" fmla="*/ 5480 w 2298945"/>
              <a:gd name="connsiteY0" fmla="*/ 2295218 h 2633102"/>
              <a:gd name="connsiteX1" fmla="*/ 1129072 w 2298945"/>
              <a:gd name="connsiteY1" fmla="*/ 0 h 2633102"/>
              <a:gd name="connsiteX2" fmla="*/ 2252663 w 2298945"/>
              <a:gd name="connsiteY2" fmla="*/ 2295218 h 2633102"/>
              <a:gd name="connsiteX3" fmla="*/ 5480 w 2298945"/>
              <a:gd name="connsiteY3" fmla="*/ 2295218 h 2633102"/>
              <a:gd name="connsiteX0" fmla="*/ 105741 w 2399206"/>
              <a:gd name="connsiteY0" fmla="*/ 2295218 h 2739859"/>
              <a:gd name="connsiteX1" fmla="*/ 1229333 w 2399206"/>
              <a:gd name="connsiteY1" fmla="*/ 0 h 2739859"/>
              <a:gd name="connsiteX2" fmla="*/ 2352924 w 2399206"/>
              <a:gd name="connsiteY2" fmla="*/ 2295218 h 2739859"/>
              <a:gd name="connsiteX3" fmla="*/ 105741 w 2399206"/>
              <a:gd name="connsiteY3" fmla="*/ 2295218 h 2739859"/>
              <a:gd name="connsiteX0" fmla="*/ 105741 w 2474047"/>
              <a:gd name="connsiteY0" fmla="*/ 2295218 h 2802089"/>
              <a:gd name="connsiteX1" fmla="*/ 1229333 w 2474047"/>
              <a:gd name="connsiteY1" fmla="*/ 0 h 2802089"/>
              <a:gd name="connsiteX2" fmla="*/ 2352924 w 2474047"/>
              <a:gd name="connsiteY2" fmla="*/ 2295218 h 2802089"/>
              <a:gd name="connsiteX3" fmla="*/ 105741 w 2474047"/>
              <a:gd name="connsiteY3" fmla="*/ 2295218 h 2802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047" h="2802089">
                <a:moveTo>
                  <a:pt x="105741" y="2295218"/>
                </a:moveTo>
                <a:cubicBezTo>
                  <a:pt x="-268397" y="1591837"/>
                  <a:pt x="408059" y="-1110"/>
                  <a:pt x="1229333" y="0"/>
                </a:cubicBezTo>
                <a:cubicBezTo>
                  <a:pt x="2050607" y="1110"/>
                  <a:pt x="2767319" y="1647515"/>
                  <a:pt x="2352924" y="2295218"/>
                </a:cubicBezTo>
                <a:cubicBezTo>
                  <a:pt x="1938529" y="2942921"/>
                  <a:pt x="479879" y="2998599"/>
                  <a:pt x="105741" y="2295218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1148885">
            <a:off x="3499565" y="1956879"/>
            <a:ext cx="1893558" cy="285436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" name="Oval 4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7" name="Oval 16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>
            <a:stCxn id="30" idx="4"/>
            <a:endCxn id="22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0" idx="5"/>
            <a:endCxn id="24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0" idx="3"/>
            <a:endCxn id="20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0" idx="3"/>
            <a:endCxn id="12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0" idx="5"/>
            <a:endCxn id="13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2" idx="3"/>
            <a:endCxn id="4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2" idx="5"/>
            <a:endCxn id="5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2" idx="3"/>
            <a:endCxn id="14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4" idx="3"/>
            <a:endCxn id="16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4" idx="5"/>
            <a:endCxn id="18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24" idx="4"/>
            <a:endCxn id="17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6" idx="3"/>
            <a:endCxn id="8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30844" y="811454"/>
            <a:ext cx="1299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subtree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2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K</a:t>
            </a:r>
          </a:p>
        </p:txBody>
      </p:sp>
      <p:sp>
        <p:nvSpPr>
          <p:cNvPr id="6" name="Oval 5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L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J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85000"/>
                  </a:schemeClr>
                </a:solidFill>
              </a:rPr>
              <a:t>A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8" name="Straight Connector 17"/>
          <p:cNvCxnSpPr>
            <a:endCxn id="24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26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2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2" idx="3"/>
            <a:endCxn id="14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2" idx="5"/>
            <a:endCxn id="15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  <a:endCxn id="6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5"/>
            <a:endCxn id="7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3"/>
            <a:endCxn id="16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6" idx="3"/>
            <a:endCxn id="18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6" idx="5"/>
            <a:endCxn id="20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4"/>
            <a:endCxn id="19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3"/>
            <a:endCxn id="10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30844" y="811454"/>
            <a:ext cx="895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edge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0713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" name="Oval 5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endCxn id="24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26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2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2" idx="3"/>
            <a:endCxn id="14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2" idx="5"/>
            <a:endCxn id="15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  <a:endCxn id="6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5"/>
            <a:endCxn id="7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3"/>
            <a:endCxn id="16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6" idx="3"/>
            <a:endCxn id="18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6" idx="5"/>
            <a:endCxn id="20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4"/>
            <a:endCxn id="19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3"/>
            <a:endCxn id="10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30844" y="811454"/>
            <a:ext cx="1196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degree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872671" y="690632"/>
            <a:ext cx="32064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degree of node c is 1</a:t>
            </a:r>
          </a:p>
          <a:p>
            <a:r>
              <a:rPr lang="en-US" sz="2800" dirty="0" smtClean="0"/>
              <a:t>degree of tree is 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052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06936" y="3627043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646221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Oval 11"/>
          <p:cNvSpPr/>
          <p:nvPr/>
        </p:nvSpPr>
        <p:spPr>
          <a:xfrm>
            <a:off x="7865421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084621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98572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865421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5"/>
            <a:endCxn id="16" idx="1"/>
          </p:cNvCxnSpPr>
          <p:nvPr/>
        </p:nvCxnSpPr>
        <p:spPr>
          <a:xfrm>
            <a:off x="5086934" y="1584055"/>
            <a:ext cx="2912398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3"/>
            <a:endCxn id="14" idx="7"/>
          </p:cNvCxnSpPr>
          <p:nvPr/>
        </p:nvCxnSpPr>
        <p:spPr>
          <a:xfrm flipH="1">
            <a:off x="1679061" y="1584055"/>
            <a:ext cx="2761295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6" idx="3"/>
          </p:cNvCxnSpPr>
          <p:nvPr/>
        </p:nvCxnSpPr>
        <p:spPr>
          <a:xfrm flipH="1">
            <a:off x="7103421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6" idx="5"/>
          </p:cNvCxnSpPr>
          <p:nvPr/>
        </p:nvCxnSpPr>
        <p:spPr>
          <a:xfrm>
            <a:off x="8645910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4"/>
          </p:cNvCxnSpPr>
          <p:nvPr/>
        </p:nvCxnSpPr>
        <p:spPr>
          <a:xfrm>
            <a:off x="8322621" y="3131129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30844" y="811454"/>
            <a:ext cx="1324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full tree</a:t>
            </a:r>
            <a:endParaRPr lang="en-US" sz="2800" dirty="0"/>
          </a:p>
        </p:txBody>
      </p:sp>
      <p:sp>
        <p:nvSpPr>
          <p:cNvPr id="40" name="Oval 39"/>
          <p:cNvSpPr/>
          <p:nvPr/>
        </p:nvSpPr>
        <p:spPr>
          <a:xfrm>
            <a:off x="882120" y="3627043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stCxn id="14" idx="4"/>
            <a:endCxn id="40" idx="0"/>
          </p:cNvCxnSpPr>
          <p:nvPr/>
        </p:nvCxnSpPr>
        <p:spPr>
          <a:xfrm flipH="1">
            <a:off x="1339320" y="3131129"/>
            <a:ext cx="16452" cy="4959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>
            <a:endCxn id="9" idx="0"/>
          </p:cNvCxnSpPr>
          <p:nvPr/>
        </p:nvCxnSpPr>
        <p:spPr>
          <a:xfrm>
            <a:off x="1679061" y="2997218"/>
            <a:ext cx="785075" cy="6298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Oval 287"/>
          <p:cNvSpPr/>
          <p:nvPr/>
        </p:nvSpPr>
        <p:spPr>
          <a:xfrm>
            <a:off x="-338048" y="3627043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9" name="Straight Connector 288"/>
          <p:cNvCxnSpPr>
            <a:stCxn id="14" idx="3"/>
            <a:endCxn id="288" idx="0"/>
          </p:cNvCxnSpPr>
          <p:nvPr/>
        </p:nvCxnSpPr>
        <p:spPr>
          <a:xfrm flipH="1">
            <a:off x="119152" y="2997218"/>
            <a:ext cx="913331" cy="6298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618154" y="674826"/>
            <a:ext cx="3361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full tree of </a:t>
            </a:r>
          </a:p>
          <a:p>
            <a:r>
              <a:rPr lang="en-US" sz="2800" dirty="0" smtClean="0"/>
              <a:t>height 2 and degree 3</a:t>
            </a:r>
            <a:endParaRPr lang="en-US" sz="2800" dirty="0"/>
          </a:p>
        </p:txBody>
      </p:sp>
      <p:sp>
        <p:nvSpPr>
          <p:cNvPr id="300" name="Oval 299"/>
          <p:cNvSpPr/>
          <p:nvPr/>
        </p:nvSpPr>
        <p:spPr>
          <a:xfrm>
            <a:off x="3075708" y="365074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1" name="Oval 300"/>
          <p:cNvSpPr/>
          <p:nvPr/>
        </p:nvSpPr>
        <p:spPr>
          <a:xfrm>
            <a:off x="4294908" y="365074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2" name="Oval 301"/>
          <p:cNvSpPr/>
          <p:nvPr/>
        </p:nvSpPr>
        <p:spPr>
          <a:xfrm>
            <a:off x="5514108" y="365074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303" name="Straight Connector 302"/>
          <p:cNvCxnSpPr/>
          <p:nvPr/>
        </p:nvCxnSpPr>
        <p:spPr>
          <a:xfrm flipH="1">
            <a:off x="3532908" y="3018071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5075397" y="3018071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4752108" y="3151982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05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2163" y="212709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32" idx="1"/>
          </p:cNvCxnSpPr>
          <p:nvPr/>
        </p:nvCxnSpPr>
        <p:spPr>
          <a:xfrm>
            <a:off x="5086934" y="1584055"/>
            <a:ext cx="3258114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37" idx="7"/>
          </p:cNvCxnSpPr>
          <p:nvPr/>
        </p:nvCxnSpPr>
        <p:spPr>
          <a:xfrm flipH="1">
            <a:off x="1459625" y="1584055"/>
            <a:ext cx="2980732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30844" y="811454"/>
            <a:ext cx="2229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complete tree</a:t>
            </a:r>
            <a:endParaRPr lang="en-US" sz="2800" dirty="0"/>
          </a:p>
        </p:txBody>
      </p:sp>
      <p:sp>
        <p:nvSpPr>
          <p:cNvPr id="293" name="TextBox 292"/>
          <p:cNvSpPr txBox="1"/>
          <p:nvPr/>
        </p:nvSpPr>
        <p:spPr>
          <a:xfrm>
            <a:off x="618154" y="674826"/>
            <a:ext cx="3393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complete tertiary tree</a:t>
            </a:r>
            <a:endParaRPr lang="en-US" sz="2800" dirty="0" smtClean="0"/>
          </a:p>
          <a:p>
            <a:r>
              <a:rPr lang="en-US" sz="2800" dirty="0" smtClean="0"/>
              <a:t>of degree 2</a:t>
            </a:r>
            <a:endParaRPr lang="en-US" sz="2800" dirty="0"/>
          </a:p>
        </p:txBody>
      </p:sp>
      <p:sp>
        <p:nvSpPr>
          <p:cNvPr id="25" name="Oval 24"/>
          <p:cNvSpPr/>
          <p:nvPr/>
        </p:nvSpPr>
        <p:spPr>
          <a:xfrm>
            <a:off x="6991937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211137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7449137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787500" y="3627043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79136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2684" y="3627043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1119884" y="3131129"/>
            <a:ext cx="16452" cy="4959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459625" y="2997218"/>
            <a:ext cx="785075" cy="6298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-557484" y="3627043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-100284" y="2997218"/>
            <a:ext cx="913331" cy="6298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052623" y="3627043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4271823" y="3627043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5491023" y="3627043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3509823" y="2994369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052312" y="2994369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729023" y="3128280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98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" name="Oval 5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endCxn id="24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26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2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2" idx="3"/>
            <a:endCxn id="14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2" idx="5"/>
            <a:endCxn id="15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  <a:endCxn id="6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5"/>
            <a:endCxn id="7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3"/>
            <a:endCxn id="16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6" idx="3"/>
            <a:endCxn id="18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6" idx="5"/>
            <a:endCxn id="20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4"/>
            <a:endCxn id="19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3"/>
            <a:endCxn id="10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30844" y="811454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height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2897913" y="1674355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3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6262259" y="1674355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4292877" y="1674355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1399308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867888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37708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20008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01083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88402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4290" y="4469501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2282145" y="4469501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036126" y="4469501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82" name="TextBox 81"/>
          <p:cNvSpPr txBox="1"/>
          <p:nvPr/>
        </p:nvSpPr>
        <p:spPr>
          <a:xfrm>
            <a:off x="2507010" y="498345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height is 3</a:t>
            </a:r>
            <a:endParaRPr lang="en-US" sz="2800" dirty="0"/>
          </a:p>
        </p:txBody>
      </p:sp>
      <p:sp>
        <p:nvSpPr>
          <p:cNvPr id="83" name="TextBox 82"/>
          <p:cNvSpPr txBox="1"/>
          <p:nvPr/>
        </p:nvSpPr>
        <p:spPr>
          <a:xfrm>
            <a:off x="583852" y="1639247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height is 2</a:t>
            </a:r>
            <a:endParaRPr lang="en-US" sz="2800" dirty="0"/>
          </a:p>
        </p:txBody>
      </p:sp>
      <p:sp>
        <p:nvSpPr>
          <p:cNvPr id="84" name="TextBox 83"/>
          <p:cNvSpPr txBox="1"/>
          <p:nvPr/>
        </p:nvSpPr>
        <p:spPr>
          <a:xfrm>
            <a:off x="6003712" y="5176966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height is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06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8876</TotalTime>
  <Words>844</Words>
  <Application>Microsoft Macintosh PowerPoint</Application>
  <PresentationFormat>Widescreen</PresentationFormat>
  <Paragraphs>785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Seongjin Lee</dc:creator>
  <cp:lastModifiedBy>Seongjin Lee</cp:lastModifiedBy>
  <cp:revision>79</cp:revision>
  <dcterms:created xsi:type="dcterms:W3CDTF">2017-03-31T12:01:43Z</dcterms:created>
  <dcterms:modified xsi:type="dcterms:W3CDTF">2017-04-21T13:17:29Z</dcterms:modified>
</cp:coreProperties>
</file>