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62" r:id="rId5"/>
    <p:sldId id="335" r:id="rId6"/>
    <p:sldId id="336" r:id="rId7"/>
    <p:sldId id="322" r:id="rId8"/>
    <p:sldId id="320" r:id="rId9"/>
    <p:sldId id="327" r:id="rId10"/>
    <p:sldId id="328" r:id="rId11"/>
    <p:sldId id="329" r:id="rId12"/>
    <p:sldId id="326" r:id="rId13"/>
    <p:sldId id="331" r:id="rId14"/>
    <p:sldId id="330" r:id="rId15"/>
    <p:sldId id="332" r:id="rId16"/>
    <p:sldId id="334" r:id="rId17"/>
    <p:sldId id="286" r:id="rId18"/>
  </p:sldIdLst>
  <p:sldSz cx="12192000" cy="6858000"/>
  <p:notesSz cx="6858000" cy="9144000"/>
  <p:embeddedFontLst>
    <p:embeddedFont>
      <p:font typeface="나눔스퀘어" panose="020B0600000101010101" pitchFamily="50" charset="-127"/>
      <p:regular r:id="rId19"/>
    </p:embeddedFont>
    <p:embeddedFont>
      <p:font typeface="나눔스퀘어 ExtraBold" panose="020B0600000101010101" pitchFamily="50" charset="-127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FEE9B-046D-4321-A0CD-E618D55670E9}" v="121" dt="2022-12-08T12:26:06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81F6A0F-3B97-4D8F-957A-977AD0ADBB82}" type="datetimeFigureOut">
              <a:rPr lang="ko-KR" altLang="en-US" smtClean="0"/>
              <a:pPr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798F0D16-DE91-49B5-A029-D44BD88A4D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686816" y="2767280"/>
            <a:ext cx="982878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축구 데이터 기반 </a:t>
            </a:r>
            <a:endParaRPr lang="en-US" altLang="ko-KR" sz="1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3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경기 분석 및 예측 </a:t>
            </a:r>
            <a:r>
              <a:rPr lang="ko-KR" altLang="en-US" sz="3600" b="1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웹사이트</a:t>
            </a:r>
          </a:p>
          <a:p>
            <a:endParaRPr lang="ko-KR" altLang="en-US" sz="8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BD6661-3032-A530-C15E-C5E620F4FB90}"/>
              </a:ext>
            </a:extLst>
          </p:cNvPr>
          <p:cNvSpPr txBox="1"/>
          <p:nvPr/>
        </p:nvSpPr>
        <p:spPr>
          <a:xfrm>
            <a:off x="9722840" y="6255238"/>
            <a:ext cx="2356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김현민 이상호 제갈도현</a:t>
            </a: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특이사항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1245" y="375058"/>
            <a:ext cx="776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2000" b="1" spc="-1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B4A08-CA63-6195-1DEA-09058250574B}"/>
              </a:ext>
            </a:extLst>
          </p:cNvPr>
          <p:cNvSpPr txBox="1"/>
          <p:nvPr/>
        </p:nvSpPr>
        <p:spPr>
          <a:xfrm>
            <a:off x="1515534" y="3343791"/>
            <a:ext cx="9034572" cy="114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프론트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Vue</a:t>
            </a:r>
            <a:r>
              <a:rPr lang="ko-KR" altLang="en-US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기능들과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vuetify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엮어서 활용하는 데 중점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토너먼트 트리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vue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-tournament-bracket,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vue-chartjs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컴포넌트를 활용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B9BD0E5-1BB5-A675-D48D-DF305DC34206}"/>
              </a:ext>
            </a:extLst>
          </p:cNvPr>
          <p:cNvCxnSpPr>
            <a:cxnSpLocks/>
          </p:cNvCxnSpPr>
          <p:nvPr/>
        </p:nvCxnSpPr>
        <p:spPr>
          <a:xfrm>
            <a:off x="1173898" y="2378553"/>
            <a:ext cx="972000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1D7EB5-E16E-20FF-FB8C-9887FBAC27C0}"/>
              </a:ext>
            </a:extLst>
          </p:cNvPr>
          <p:cNvSpPr txBox="1"/>
          <p:nvPr/>
        </p:nvSpPr>
        <p:spPr>
          <a:xfrm>
            <a:off x="1065773" y="1916888"/>
            <a:ext cx="215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&amp;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44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특이사항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1245" y="375058"/>
            <a:ext cx="776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2000" b="1" spc="-1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B4A08-CA63-6195-1DEA-09058250574B}"/>
              </a:ext>
            </a:extLst>
          </p:cNvPr>
          <p:cNvSpPr txBox="1"/>
          <p:nvPr/>
        </p:nvSpPr>
        <p:spPr>
          <a:xfrm>
            <a:off x="1515534" y="3332915"/>
            <a:ext cx="9034572" cy="114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DNN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모델로의 변경에서 많은 시간 소요</a:t>
            </a:r>
            <a:endParaRPr lang="en-US" altLang="ko-KR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선수의 능력치를 가중치로 반영하는 과정</a:t>
            </a:r>
            <a:endParaRPr lang="en-US" altLang="ko-KR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   데이터를 구하고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매칭하는 과정에서 이름과 나이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국적 등이 일치하지 않는 문제가 다소 발생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B9BD0E5-1BB5-A675-D48D-DF305DC34206}"/>
              </a:ext>
            </a:extLst>
          </p:cNvPr>
          <p:cNvCxnSpPr>
            <a:cxnSpLocks/>
          </p:cNvCxnSpPr>
          <p:nvPr/>
        </p:nvCxnSpPr>
        <p:spPr>
          <a:xfrm>
            <a:off x="1173898" y="2378553"/>
            <a:ext cx="972000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1D7EB5-E16E-20FF-FB8C-9887FBAC27C0}"/>
              </a:ext>
            </a:extLst>
          </p:cNvPr>
          <p:cNvSpPr txBox="1"/>
          <p:nvPr/>
        </p:nvSpPr>
        <p:spPr>
          <a:xfrm>
            <a:off x="1065773" y="1916888"/>
            <a:ext cx="176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</a:t>
            </a:r>
          </a:p>
        </p:txBody>
      </p:sp>
    </p:spTree>
    <p:extLst>
      <p:ext uri="{BB962C8B-B14F-4D97-AF65-F5344CB8AC3E}">
        <p14:creationId xmlns:p14="http://schemas.microsoft.com/office/powerpoint/2010/main" val="659319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개발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1245" y="375058"/>
            <a:ext cx="776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2000" b="1" spc="-1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11C16DB8-1B30-1E13-B245-A2A9BEE5BE85}"/>
              </a:ext>
            </a:extLst>
          </p:cNvPr>
          <p:cNvSpPr/>
          <p:nvPr/>
        </p:nvSpPr>
        <p:spPr>
          <a:xfrm>
            <a:off x="624468" y="2129883"/>
            <a:ext cx="10838986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FBC94-5C84-0F43-8FF1-DAAD5AC7F3AA}"/>
              </a:ext>
            </a:extLst>
          </p:cNvPr>
          <p:cNvSpPr txBox="1"/>
          <p:nvPr/>
        </p:nvSpPr>
        <p:spPr>
          <a:xfrm>
            <a:off x="1065773" y="1916888"/>
            <a:ext cx="2071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예측 경기 확장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C753AB-8FFC-CFC7-59FD-BB3B6599D87F}"/>
              </a:ext>
            </a:extLst>
          </p:cNvPr>
          <p:cNvSpPr txBox="1"/>
          <p:nvPr/>
        </p:nvSpPr>
        <p:spPr>
          <a:xfrm>
            <a:off x="4737294" y="4807510"/>
            <a:ext cx="2717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챔피언스</a:t>
            </a:r>
            <a:r>
              <a:rPr kumimoji="1"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리그 예측 추가</a:t>
            </a:r>
            <a:endParaRPr kumimoji="1" lang="ko-US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7E1CD6-D2EE-7BC0-18A6-4DCCD25ADE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094" y="2378553"/>
            <a:ext cx="2437812" cy="231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2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개발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1245" y="375058"/>
            <a:ext cx="776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2000" b="1" spc="-1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11C16DB8-1B30-1E13-B245-A2A9BEE5BE85}"/>
              </a:ext>
            </a:extLst>
          </p:cNvPr>
          <p:cNvSpPr/>
          <p:nvPr/>
        </p:nvSpPr>
        <p:spPr>
          <a:xfrm>
            <a:off x="624468" y="2129883"/>
            <a:ext cx="10838986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FBC94-5C84-0F43-8FF1-DAAD5AC7F3AA}"/>
              </a:ext>
            </a:extLst>
          </p:cNvPr>
          <p:cNvSpPr txBox="1"/>
          <p:nvPr/>
        </p:nvSpPr>
        <p:spPr>
          <a:xfrm>
            <a:off x="1065773" y="1916888"/>
            <a:ext cx="223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&amp;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328F02E-BBD7-A055-C2A1-52B29C9C2809}"/>
              </a:ext>
            </a:extLst>
          </p:cNvPr>
          <p:cNvGrpSpPr/>
          <p:nvPr/>
        </p:nvGrpSpPr>
        <p:grpSpPr>
          <a:xfrm>
            <a:off x="5269491" y="2906837"/>
            <a:ext cx="1653018" cy="1512357"/>
            <a:chOff x="3778759" y="3123016"/>
            <a:chExt cx="1653018" cy="151235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B8BBB53-2EE0-9AFF-1900-064CA1166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5268" y="3123016"/>
              <a:ext cx="1080000" cy="108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8B6484-BDCE-3A1E-BE69-505102ED3E23}"/>
                </a:ext>
              </a:extLst>
            </p:cNvPr>
            <p:cNvSpPr txBox="1"/>
            <p:nvPr/>
          </p:nvSpPr>
          <p:spPr>
            <a:xfrm>
              <a:off x="3778759" y="4235263"/>
              <a:ext cx="16530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백엔드</a:t>
              </a:r>
              <a:r>
                <a:rPr kumimoji="1"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재구성</a:t>
              </a:r>
              <a:endParaRPr kumimoji="1" lang="ko-US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0B1AEB-DAE5-7913-A051-93820A72FB25}"/>
              </a:ext>
            </a:extLst>
          </p:cNvPr>
          <p:cNvGrpSpPr/>
          <p:nvPr/>
        </p:nvGrpSpPr>
        <p:grpSpPr>
          <a:xfrm>
            <a:off x="1588274" y="2889000"/>
            <a:ext cx="2717412" cy="1512357"/>
            <a:chOff x="5847749" y="3123016"/>
            <a:chExt cx="2717412" cy="151235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D7C4D4A-5B61-8F35-E638-ED7462712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454" y="3123016"/>
              <a:ext cx="1080000" cy="108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3CD7E0-0948-0233-56AD-2F4F25E55514}"/>
                </a:ext>
              </a:extLst>
            </p:cNvPr>
            <p:cNvSpPr txBox="1"/>
            <p:nvPr/>
          </p:nvSpPr>
          <p:spPr>
            <a:xfrm>
              <a:off x="5847749" y="4235263"/>
              <a:ext cx="2717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프론트 페이지 추가 제작</a:t>
              </a:r>
              <a:endParaRPr kumimoji="1" lang="ko-US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8A274E4-D59C-83F7-AF44-4DC87065DF60}"/>
              </a:ext>
            </a:extLst>
          </p:cNvPr>
          <p:cNvGrpSpPr/>
          <p:nvPr/>
        </p:nvGrpSpPr>
        <p:grpSpPr>
          <a:xfrm>
            <a:off x="8457257" y="2871163"/>
            <a:ext cx="1184940" cy="1530194"/>
            <a:chOff x="6747753" y="2859894"/>
            <a:chExt cx="1184940" cy="153019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C88D8F7-B02A-44D4-F93A-29E9872B3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0223" y="2859894"/>
              <a:ext cx="1080000" cy="108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47F2DB-93C4-4441-5DCF-D7CD8D9CBAB8}"/>
                </a:ext>
              </a:extLst>
            </p:cNvPr>
            <p:cNvSpPr txBox="1"/>
            <p:nvPr/>
          </p:nvSpPr>
          <p:spPr>
            <a:xfrm>
              <a:off x="6747753" y="3989978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기능 추가</a:t>
              </a:r>
              <a:endParaRPr kumimoji="1" lang="ko-US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53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C5043D-D818-B9FE-DB2D-222D31218D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3EB738-7B52-AF33-EEFB-ED2E65654AA4}"/>
              </a:ext>
            </a:extLst>
          </p:cNvPr>
          <p:cNvSpPr txBox="1"/>
          <p:nvPr/>
        </p:nvSpPr>
        <p:spPr>
          <a:xfrm>
            <a:off x="5535590" y="3107472"/>
            <a:ext cx="1120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92884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686816" y="1633423"/>
            <a:ext cx="1268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150" dirty="0">
                <a:solidFill>
                  <a:schemeClr val="accent6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  <a:endParaRPr lang="ko-KR" altLang="en-US" sz="2000" b="1" spc="-150" dirty="0">
              <a:solidFill>
                <a:schemeClr val="accent6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53CF32C-503C-9E0D-AB27-95F754EDF283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2936CC-B577-8BDE-2D89-EB7F212C7B94}"/>
              </a:ext>
            </a:extLst>
          </p:cNvPr>
          <p:cNvSpPr txBox="1"/>
          <p:nvPr/>
        </p:nvSpPr>
        <p:spPr>
          <a:xfrm>
            <a:off x="1320964" y="2644170"/>
            <a:ext cx="3019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빌드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태스크 목록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예측 결과 비교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빌드와의 차이점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982F1-CF6A-D485-E87A-9AB41A32CB02}"/>
              </a:ext>
            </a:extLst>
          </p:cNvPr>
          <p:cNvSpPr txBox="1"/>
          <p:nvPr/>
        </p:nvSpPr>
        <p:spPr>
          <a:xfrm>
            <a:off x="6096000" y="2644170"/>
            <a:ext cx="3019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  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특이사항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  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 개발 요소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  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1536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1245" y="375058"/>
            <a:ext cx="776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2000" b="1" spc="-1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B4474D4-B80B-442A-4F4F-A3A1967DE766}"/>
              </a:ext>
            </a:extLst>
          </p:cNvPr>
          <p:cNvGrpSpPr/>
          <p:nvPr/>
        </p:nvGrpSpPr>
        <p:grpSpPr>
          <a:xfrm>
            <a:off x="1990672" y="2907525"/>
            <a:ext cx="8210655" cy="1783011"/>
            <a:chOff x="2231839" y="2873969"/>
            <a:chExt cx="8210655" cy="1783011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00D9857-CA89-3969-4700-E67362584CF3}"/>
                </a:ext>
              </a:extLst>
            </p:cNvPr>
            <p:cNvGrpSpPr/>
            <p:nvPr/>
          </p:nvGrpSpPr>
          <p:grpSpPr>
            <a:xfrm>
              <a:off x="2231839" y="2873969"/>
              <a:ext cx="4776580" cy="737373"/>
              <a:chOff x="4895934" y="2290543"/>
              <a:chExt cx="4776580" cy="737373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26EB986D-4ABE-65EB-AF3E-6623717D3BB1}"/>
                  </a:ext>
                </a:extLst>
              </p:cNvPr>
              <p:cNvGrpSpPr/>
              <p:nvPr/>
            </p:nvGrpSpPr>
            <p:grpSpPr>
              <a:xfrm>
                <a:off x="5803113" y="2290543"/>
                <a:ext cx="3869401" cy="737373"/>
                <a:chOff x="1515534" y="2967335"/>
                <a:chExt cx="3869401" cy="737373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27DCFF5-9DE6-6CE9-6EF6-EA98374A8AB7}"/>
                    </a:ext>
                  </a:extLst>
                </p:cNvPr>
                <p:cNvSpPr txBox="1"/>
                <p:nvPr/>
              </p:nvSpPr>
              <p:spPr>
                <a:xfrm>
                  <a:off x="1515534" y="2967335"/>
                  <a:ext cx="17987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spc="-1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데이터베이스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DA50AFD-862E-1D7A-C4A8-82B30C2D67BE}"/>
                    </a:ext>
                  </a:extLst>
                </p:cNvPr>
                <p:cNvSpPr txBox="1"/>
                <p:nvPr/>
              </p:nvSpPr>
              <p:spPr>
                <a:xfrm>
                  <a:off x="1828585" y="3278373"/>
                  <a:ext cx="3556350" cy="426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indent="0" fontAlgn="base" latinLnBrk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ko-KR" sz="1800" kern="0" spc="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20</a:t>
                  </a:r>
                  <a:r>
                    <a:rPr lang="en-US" altLang="ko-KR" kern="0" dirty="0">
                      <a:solidFill>
                        <a:schemeClr val="accent2">
                          <a:lumMod val="50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18038016 </a:t>
                  </a:r>
                  <a:r>
                    <a:rPr lang="ko-KR" altLang="en-US" kern="0" dirty="0">
                      <a:solidFill>
                        <a:schemeClr val="accent2">
                          <a:lumMod val="50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이상호</a:t>
                  </a:r>
                  <a:endParaRPr lang="en-US" altLang="ko-KR" sz="1800" kern="0" spc="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3C7CD958-8E33-C2CF-B1F1-303C897F08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5934" y="2299230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7DD3B8A-1652-33A0-8BB0-CB1284964DC1}"/>
                </a:ext>
              </a:extLst>
            </p:cNvPr>
            <p:cNvGrpSpPr/>
            <p:nvPr/>
          </p:nvGrpSpPr>
          <p:grpSpPr>
            <a:xfrm>
              <a:off x="6733340" y="2882656"/>
              <a:ext cx="3709154" cy="755037"/>
              <a:chOff x="4895934" y="3559572"/>
              <a:chExt cx="3709154" cy="755037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6FD66D69-0F77-0B56-4EF2-F8FBEF8DD4AC}"/>
                  </a:ext>
                </a:extLst>
              </p:cNvPr>
              <p:cNvGrpSpPr/>
              <p:nvPr/>
            </p:nvGrpSpPr>
            <p:grpSpPr>
              <a:xfrm>
                <a:off x="5803113" y="3559572"/>
                <a:ext cx="2801975" cy="755037"/>
                <a:chOff x="1515534" y="3784913"/>
                <a:chExt cx="2801975" cy="755037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B6E5B1A-C326-3DD9-0515-90755D90AB48}"/>
                    </a:ext>
                  </a:extLst>
                </p:cNvPr>
                <p:cNvSpPr txBox="1"/>
                <p:nvPr/>
              </p:nvSpPr>
              <p:spPr>
                <a:xfrm>
                  <a:off x="1515534" y="3784913"/>
                  <a:ext cx="20329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spc="-1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프론트</a:t>
                  </a:r>
                  <a:r>
                    <a:rPr lang="en-US" altLang="ko-KR" sz="2400" spc="-1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&amp;</a:t>
                  </a:r>
                  <a:r>
                    <a:rPr lang="ko-KR" altLang="en-US" sz="2400" spc="-1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백엔드</a:t>
                  </a:r>
                  <a:endParaRPr lang="ko-KR" altLang="en-US" sz="24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A26D8F2-C3A9-8C73-8BA0-56613EF23A11}"/>
                    </a:ext>
                  </a:extLst>
                </p:cNvPr>
                <p:cNvSpPr txBox="1"/>
                <p:nvPr/>
              </p:nvSpPr>
              <p:spPr>
                <a:xfrm>
                  <a:off x="1828585" y="4113615"/>
                  <a:ext cx="2488924" cy="426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indent="0" fontAlgn="base" latinLnBrk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ko-KR" sz="1800" kern="0" spc="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2018038018 </a:t>
                  </a:r>
                  <a:r>
                    <a:rPr lang="ko-KR" altLang="en-US" sz="1800" kern="0" spc="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제갈도현</a:t>
                  </a:r>
                  <a:endParaRPr lang="en-US" altLang="ko-KR" sz="1800" kern="0" spc="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39BD0C63-6364-2962-F4B9-513DDA987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5934" y="357709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0032AA1-13FD-AAA5-5FCE-DAD5787180BC}"/>
                </a:ext>
              </a:extLst>
            </p:cNvPr>
            <p:cNvGrpSpPr/>
            <p:nvPr/>
          </p:nvGrpSpPr>
          <p:grpSpPr>
            <a:xfrm>
              <a:off x="4360348" y="3931213"/>
              <a:ext cx="3593222" cy="725767"/>
              <a:chOff x="4895934" y="4572799"/>
              <a:chExt cx="3593222" cy="725767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3D23D09B-0C31-AC79-8052-FAFAABE890B9}"/>
                  </a:ext>
                </a:extLst>
              </p:cNvPr>
              <p:cNvGrpSpPr/>
              <p:nvPr/>
            </p:nvGrpSpPr>
            <p:grpSpPr>
              <a:xfrm>
                <a:off x="5803113" y="4578859"/>
                <a:ext cx="2686043" cy="719707"/>
                <a:chOff x="1520541" y="4602491"/>
                <a:chExt cx="2686043" cy="719707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22143BB-2ED4-C5CE-F0AA-73A2E37ECB9F}"/>
                    </a:ext>
                  </a:extLst>
                </p:cNvPr>
                <p:cNvSpPr txBox="1"/>
                <p:nvPr/>
              </p:nvSpPr>
              <p:spPr>
                <a:xfrm>
                  <a:off x="1520541" y="4602491"/>
                  <a:ext cx="12244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spc="-1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인공지능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613D0FF-D52B-125F-B8AD-77CB725D809D}"/>
                    </a:ext>
                  </a:extLst>
                </p:cNvPr>
                <p:cNvSpPr txBox="1"/>
                <p:nvPr/>
              </p:nvSpPr>
              <p:spPr>
                <a:xfrm>
                  <a:off x="1828585" y="4895863"/>
                  <a:ext cx="2377999" cy="426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indent="0" fontAlgn="base" latinLnBrk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ko-KR" sz="1800" kern="0" spc="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2018038036 </a:t>
                  </a:r>
                  <a:r>
                    <a:rPr lang="ko-KR" altLang="en-US" sz="1800" kern="0" spc="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김현민</a:t>
                  </a:r>
                  <a:endParaRPr lang="en-US" altLang="ko-KR" sz="1800" kern="0" spc="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ED058D8-830E-DCE3-A905-3E781A7F04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5934" y="4572799"/>
                <a:ext cx="720000" cy="72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9703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 빌드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1245" y="375058"/>
            <a:ext cx="776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000" b="1" spc="-1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5" name="_x260840424">
            <a:extLst>
              <a:ext uri="{FF2B5EF4-FFF2-40B4-BE49-F238E27FC236}">
                <a16:creationId xmlns:a16="http://schemas.microsoft.com/office/drawing/2014/main" id="{CE047C98-CC82-E3A2-D08C-1B5A48F66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60" y="933984"/>
            <a:ext cx="7946480" cy="57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CE94167-6488-C441-7EDC-1FFA0740464D}"/>
              </a:ext>
            </a:extLst>
          </p:cNvPr>
          <p:cNvSpPr/>
          <p:nvPr/>
        </p:nvSpPr>
        <p:spPr>
          <a:xfrm>
            <a:off x="6241517" y="3114859"/>
            <a:ext cx="2271252" cy="1793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EF9A56-C71B-7344-D688-1F5972A3BCA6}"/>
              </a:ext>
            </a:extLst>
          </p:cNvPr>
          <p:cNvSpPr/>
          <p:nvPr/>
        </p:nvSpPr>
        <p:spPr>
          <a:xfrm>
            <a:off x="6095999" y="1033610"/>
            <a:ext cx="2705973" cy="45854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7C1F7FC-F205-4253-9AC3-840B0586307D}"/>
              </a:ext>
            </a:extLst>
          </p:cNvPr>
          <p:cNvCxnSpPr>
            <a:cxnSpLocks/>
          </p:cNvCxnSpPr>
          <p:nvPr/>
        </p:nvCxnSpPr>
        <p:spPr>
          <a:xfrm>
            <a:off x="8512769" y="3645131"/>
            <a:ext cx="13531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F995A83-94EF-23E4-7855-F215EC52C256}"/>
              </a:ext>
            </a:extLst>
          </p:cNvPr>
          <p:cNvCxnSpPr>
            <a:cxnSpLocks/>
          </p:cNvCxnSpPr>
          <p:nvPr/>
        </p:nvCxnSpPr>
        <p:spPr>
          <a:xfrm>
            <a:off x="8801972" y="2804160"/>
            <a:ext cx="106392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F045EB-5DF3-9717-ED69-29BD4E6F0743}"/>
              </a:ext>
            </a:extLst>
          </p:cNvPr>
          <p:cNvSpPr txBox="1"/>
          <p:nvPr/>
        </p:nvSpPr>
        <p:spPr>
          <a:xfrm>
            <a:off x="9865895" y="2551629"/>
            <a:ext cx="1063923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chemeClr val="accent2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800" kern="0" spc="0" dirty="0">
                <a:solidFill>
                  <a:schemeClr val="accent2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차 빌드</a:t>
            </a:r>
            <a:endParaRPr lang="en-US" altLang="ko-KR" sz="1800" kern="0" spc="0" dirty="0">
              <a:solidFill>
                <a:schemeClr val="accent2">
                  <a:lumMod val="50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2902A-C426-C604-0040-F780A88BC6D3}"/>
              </a:ext>
            </a:extLst>
          </p:cNvPr>
          <p:cNvSpPr txBox="1"/>
          <p:nvPr/>
        </p:nvSpPr>
        <p:spPr>
          <a:xfrm>
            <a:off x="9865895" y="3398449"/>
            <a:ext cx="1063923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800" kern="0" spc="0" dirty="0">
                <a:solidFill>
                  <a:schemeClr val="accent2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차 빌드</a:t>
            </a:r>
            <a:endParaRPr lang="en-US" altLang="ko-KR" sz="1800" kern="0" spc="0" dirty="0">
              <a:solidFill>
                <a:schemeClr val="accent2">
                  <a:lumMod val="50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84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태스크 목록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1245" y="375058"/>
            <a:ext cx="776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000" b="1" spc="-1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1A98CB-4698-A85D-E2E5-6719A2E04D7D}"/>
              </a:ext>
            </a:extLst>
          </p:cNvPr>
          <p:cNvSpPr/>
          <p:nvPr/>
        </p:nvSpPr>
        <p:spPr>
          <a:xfrm>
            <a:off x="3379694" y="3353060"/>
            <a:ext cx="416859" cy="116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B299F1-52D0-6504-67F9-53733A39C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694" y="2531978"/>
            <a:ext cx="6796611" cy="247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4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결과 비교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1245" y="375058"/>
            <a:ext cx="776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000" b="1" spc="-1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3D7D1A-1CB9-639D-5B13-931307A0B3B9}"/>
              </a:ext>
            </a:extLst>
          </p:cNvPr>
          <p:cNvGrpSpPr/>
          <p:nvPr/>
        </p:nvGrpSpPr>
        <p:grpSpPr>
          <a:xfrm>
            <a:off x="4965745" y="4012264"/>
            <a:ext cx="2260509" cy="1238202"/>
            <a:chOff x="4810632" y="4037462"/>
            <a:chExt cx="2260509" cy="123820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1322699-614A-8100-410F-1F7CD8C3A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1434" y="4037462"/>
              <a:ext cx="961397" cy="96139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B34314-415A-EDFE-0AF0-AA33763ECF33}"/>
                </a:ext>
              </a:extLst>
            </p:cNvPr>
            <p:cNvSpPr txBox="1"/>
            <p:nvPr/>
          </p:nvSpPr>
          <p:spPr>
            <a:xfrm>
              <a:off x="5846721" y="4518160"/>
              <a:ext cx="1224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68 %</a:t>
              </a:r>
              <a:endPara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ECD6D4-36C5-368E-9C96-C41A734AB562}"/>
                </a:ext>
              </a:extLst>
            </p:cNvPr>
            <p:cNvSpPr txBox="1"/>
            <p:nvPr/>
          </p:nvSpPr>
          <p:spPr>
            <a:xfrm>
              <a:off x="4810632" y="4849329"/>
              <a:ext cx="1083003" cy="426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0" spc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모델</a:t>
              </a:r>
              <a:endParaRPr lang="en-US" altLang="ko-KR" sz="1800" kern="0" spc="0" dirty="0">
                <a:solidFill>
                  <a:schemeClr val="accent2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03E611-0A51-E645-ADAE-CB44F137023A}"/>
              </a:ext>
            </a:extLst>
          </p:cNvPr>
          <p:cNvGrpSpPr/>
          <p:nvPr/>
        </p:nvGrpSpPr>
        <p:grpSpPr>
          <a:xfrm>
            <a:off x="2310049" y="2125735"/>
            <a:ext cx="7571902" cy="1074664"/>
            <a:chOff x="1776509" y="2354336"/>
            <a:chExt cx="7571902" cy="107466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2C0ABB1-DAA0-E190-AAFE-E519DF705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010" y="2359819"/>
              <a:ext cx="720000" cy="720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6312135-E892-AFF0-E2B3-E0A90E0BB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7698" y="2354336"/>
              <a:ext cx="720000" cy="72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305624-A2F9-E956-0130-7FBCD91ECC10}"/>
                </a:ext>
              </a:extLst>
            </p:cNvPr>
            <p:cNvSpPr txBox="1"/>
            <p:nvPr/>
          </p:nvSpPr>
          <p:spPr>
            <a:xfrm>
              <a:off x="5619199" y="2714336"/>
              <a:ext cx="1224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 / 8</a:t>
              </a:r>
              <a:endPara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22655C-2360-B54F-F65F-4C296F6A8C59}"/>
                </a:ext>
              </a:extLst>
            </p:cNvPr>
            <p:cNvSpPr txBox="1"/>
            <p:nvPr/>
          </p:nvSpPr>
          <p:spPr>
            <a:xfrm>
              <a:off x="3041013" y="2723775"/>
              <a:ext cx="1224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29 / 48</a:t>
              </a:r>
              <a:endPara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D5A195-FA57-56DC-B460-8CEBD3D6EE46}"/>
                </a:ext>
              </a:extLst>
            </p:cNvPr>
            <p:cNvSpPr txBox="1"/>
            <p:nvPr/>
          </p:nvSpPr>
          <p:spPr>
            <a:xfrm>
              <a:off x="1776509" y="3002665"/>
              <a:ext cx="1083003" cy="426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0" spc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조별리그</a:t>
              </a:r>
              <a:endParaRPr lang="en-US" altLang="ko-KR" sz="1800" kern="0" spc="0" dirty="0">
                <a:solidFill>
                  <a:schemeClr val="accent2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603AE9-A9A3-90EB-F963-C545EC9B4AE6}"/>
                </a:ext>
              </a:extLst>
            </p:cNvPr>
            <p:cNvSpPr txBox="1"/>
            <p:nvPr/>
          </p:nvSpPr>
          <p:spPr>
            <a:xfrm>
              <a:off x="4536197" y="3002665"/>
              <a:ext cx="1083003" cy="426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800" kern="0" spc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16</a:t>
              </a:r>
              <a:r>
                <a:rPr lang="ko-KR" altLang="en-US" sz="1800" kern="0" spc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</a:t>
              </a:r>
              <a:endParaRPr lang="en-US" altLang="ko-KR" sz="1800" kern="0" spc="0" dirty="0">
                <a:solidFill>
                  <a:schemeClr val="accent2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1A7169F4-D0CD-6AF7-A485-DD590C4FEF92}"/>
                </a:ext>
              </a:extLst>
            </p:cNvPr>
            <p:cNvSpPr/>
            <p:nvPr/>
          </p:nvSpPr>
          <p:spPr>
            <a:xfrm>
              <a:off x="7295885" y="2887547"/>
              <a:ext cx="375840" cy="18679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B21C2E-A04D-56FC-78EA-5827C719C619}"/>
                </a:ext>
              </a:extLst>
            </p:cNvPr>
            <p:cNvSpPr txBox="1"/>
            <p:nvPr/>
          </p:nvSpPr>
          <p:spPr>
            <a:xfrm>
              <a:off x="8123991" y="2714335"/>
              <a:ext cx="1224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62.5 %</a:t>
              </a:r>
              <a:endPara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AC47A6-62AC-8A24-658A-A3FD0235512A}"/>
              </a:ext>
            </a:extLst>
          </p:cNvPr>
          <p:cNvCxnSpPr>
            <a:cxnSpLocks/>
          </p:cNvCxnSpPr>
          <p:nvPr/>
        </p:nvCxnSpPr>
        <p:spPr>
          <a:xfrm>
            <a:off x="2491550" y="3657601"/>
            <a:ext cx="7298402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64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 빌드와의 차이점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37395" y="375058"/>
            <a:ext cx="804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2000" b="1" spc="-1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11C16DB8-1B30-1E13-B245-A2A9BEE5BE85}"/>
              </a:ext>
            </a:extLst>
          </p:cNvPr>
          <p:cNvSpPr/>
          <p:nvPr/>
        </p:nvSpPr>
        <p:spPr>
          <a:xfrm>
            <a:off x="624468" y="2129883"/>
            <a:ext cx="10838986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FBC94-5C84-0F43-8FF1-DAAD5AC7F3AA}"/>
              </a:ext>
            </a:extLst>
          </p:cNvPr>
          <p:cNvSpPr txBox="1"/>
          <p:nvPr/>
        </p:nvSpPr>
        <p:spPr>
          <a:xfrm>
            <a:off x="1065773" y="1916888"/>
            <a:ext cx="176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C87D95-1D95-98C9-4AA4-401EF57F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4" y="2435516"/>
            <a:ext cx="5073473" cy="2352823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CB86C51C-3BA3-9534-BD19-442491C28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537" y="2403247"/>
            <a:ext cx="1994804" cy="23850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C753AB-8FFC-CFC7-59FD-BB3B6599D87F}"/>
              </a:ext>
            </a:extLst>
          </p:cNvPr>
          <p:cNvSpPr txBox="1"/>
          <p:nvPr/>
        </p:nvSpPr>
        <p:spPr>
          <a:xfrm>
            <a:off x="3499876" y="4788339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kumimoji="1"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빌드</a:t>
            </a:r>
            <a:endParaRPr kumimoji="1" lang="ko-US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A2DC0-9FEB-714E-E1FA-947A4A3DD179}"/>
              </a:ext>
            </a:extLst>
          </p:cNvPr>
          <p:cNvSpPr txBox="1"/>
          <p:nvPr/>
        </p:nvSpPr>
        <p:spPr>
          <a:xfrm>
            <a:off x="8494544" y="4788339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kumimoji="1"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빌드</a:t>
            </a:r>
            <a:endParaRPr kumimoji="1" lang="ko-US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D9D39A-D7B0-31F1-4AB1-41857BF667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58" t="2231" r="2558" b="2192"/>
          <a:stretch>
            <a:fillRect/>
          </a:stretch>
        </p:blipFill>
        <p:spPr>
          <a:xfrm>
            <a:off x="3779837" y="841565"/>
            <a:ext cx="4632325" cy="591832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5125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 빌드와의 차이점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37395" y="375058"/>
            <a:ext cx="804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2000" b="1" spc="-1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11C16DB8-1B30-1E13-B245-A2A9BEE5BE85}"/>
              </a:ext>
            </a:extLst>
          </p:cNvPr>
          <p:cNvSpPr/>
          <p:nvPr/>
        </p:nvSpPr>
        <p:spPr>
          <a:xfrm>
            <a:off x="624468" y="2129883"/>
            <a:ext cx="10838986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FBC94-5C84-0F43-8FF1-DAAD5AC7F3AA}"/>
              </a:ext>
            </a:extLst>
          </p:cNvPr>
          <p:cNvSpPr txBox="1"/>
          <p:nvPr/>
        </p:nvSpPr>
        <p:spPr>
          <a:xfrm>
            <a:off x="1065773" y="1916888"/>
            <a:ext cx="223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&amp;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328F02E-BBD7-A055-C2A1-52B29C9C2809}"/>
              </a:ext>
            </a:extLst>
          </p:cNvPr>
          <p:cNvGrpSpPr/>
          <p:nvPr/>
        </p:nvGrpSpPr>
        <p:grpSpPr>
          <a:xfrm>
            <a:off x="3723975" y="2906837"/>
            <a:ext cx="1653018" cy="1512357"/>
            <a:chOff x="3778759" y="3123016"/>
            <a:chExt cx="1653018" cy="151235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B8BBB53-2EE0-9AFF-1900-064CA1166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5268" y="3123016"/>
              <a:ext cx="1080000" cy="108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8B6484-BDCE-3A1E-BE69-505102ED3E23}"/>
                </a:ext>
              </a:extLst>
            </p:cNvPr>
            <p:cNvSpPr txBox="1"/>
            <p:nvPr/>
          </p:nvSpPr>
          <p:spPr>
            <a:xfrm>
              <a:off x="3778759" y="4235263"/>
              <a:ext cx="16530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백엔드</a:t>
              </a:r>
              <a:r>
                <a:rPr kumimoji="1"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재구성</a:t>
              </a:r>
              <a:endParaRPr kumimoji="1" lang="ko-US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0B1AEB-DAE5-7913-A051-93820A72FB25}"/>
              </a:ext>
            </a:extLst>
          </p:cNvPr>
          <p:cNvGrpSpPr/>
          <p:nvPr/>
        </p:nvGrpSpPr>
        <p:grpSpPr>
          <a:xfrm>
            <a:off x="6815009" y="2912572"/>
            <a:ext cx="2185214" cy="1512357"/>
            <a:chOff x="6113847" y="3123016"/>
            <a:chExt cx="2185214" cy="151235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D7C4D4A-5B61-8F35-E638-ED7462712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454" y="3123016"/>
              <a:ext cx="1080000" cy="108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3CD7E0-0948-0233-56AD-2F4F25E55514}"/>
                </a:ext>
              </a:extLst>
            </p:cNvPr>
            <p:cNvSpPr txBox="1"/>
            <p:nvPr/>
          </p:nvSpPr>
          <p:spPr>
            <a:xfrm>
              <a:off x="6113847" y="4235263"/>
              <a:ext cx="2185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프론트 페이지 추가</a:t>
              </a:r>
              <a:endParaRPr kumimoji="1" lang="ko-US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202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 빌드와의 차이점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37395" y="375058"/>
            <a:ext cx="804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2000" b="1" spc="-1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11C16DB8-1B30-1E13-B245-A2A9BEE5BE85}"/>
              </a:ext>
            </a:extLst>
          </p:cNvPr>
          <p:cNvSpPr/>
          <p:nvPr/>
        </p:nvSpPr>
        <p:spPr>
          <a:xfrm>
            <a:off x="624468" y="2129883"/>
            <a:ext cx="10838986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FBC94-5C84-0F43-8FF1-DAAD5AC7F3AA}"/>
              </a:ext>
            </a:extLst>
          </p:cNvPr>
          <p:cNvSpPr txBox="1"/>
          <p:nvPr/>
        </p:nvSpPr>
        <p:spPr>
          <a:xfrm>
            <a:off x="1065773" y="1916888"/>
            <a:ext cx="176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1063C25-CD9E-4EBE-6071-8CB14944E8C1}"/>
              </a:ext>
            </a:extLst>
          </p:cNvPr>
          <p:cNvGrpSpPr/>
          <p:nvPr/>
        </p:nvGrpSpPr>
        <p:grpSpPr>
          <a:xfrm>
            <a:off x="1999119" y="2802268"/>
            <a:ext cx="1672717" cy="1981636"/>
            <a:chOff x="1114266" y="2735408"/>
            <a:chExt cx="1672717" cy="198163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8C6B805-8247-4583-8388-A9A4E5924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266" y="2735408"/>
              <a:ext cx="1672717" cy="167271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A1A00B-C02F-2F1B-EA5B-6253F426CBE1}"/>
                </a:ext>
              </a:extLst>
            </p:cNvPr>
            <p:cNvSpPr txBox="1"/>
            <p:nvPr/>
          </p:nvSpPr>
          <p:spPr>
            <a:xfrm>
              <a:off x="1597804" y="4316934"/>
              <a:ext cx="7056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DNN</a:t>
              </a:r>
              <a:endParaRPr kumimoji="1" lang="ko-US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E9B9734-1F10-E63D-CE87-1897EF2856E6}"/>
              </a:ext>
            </a:extLst>
          </p:cNvPr>
          <p:cNvGrpSpPr/>
          <p:nvPr/>
        </p:nvGrpSpPr>
        <p:grpSpPr>
          <a:xfrm>
            <a:off x="4768218" y="2830814"/>
            <a:ext cx="2655563" cy="1853492"/>
            <a:chOff x="3602975" y="2855250"/>
            <a:chExt cx="2655563" cy="185349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FB1EBE-C545-746F-85F4-AD139BACD53B}"/>
                </a:ext>
              </a:extLst>
            </p:cNvPr>
            <p:cNvSpPr txBox="1"/>
            <p:nvPr/>
          </p:nvSpPr>
          <p:spPr>
            <a:xfrm>
              <a:off x="3878216" y="4308632"/>
              <a:ext cx="1880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홈 </a:t>
              </a:r>
              <a:r>
                <a:rPr kumimoji="1"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 </a:t>
              </a:r>
              <a:r>
                <a:rPr kumimoji="1"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선수 가중치</a:t>
              </a:r>
              <a:endParaRPr kumimoji="1" lang="ko-US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2394BF2-8C35-FF87-F72C-D883C3A46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2975" y="3026139"/>
              <a:ext cx="1080000" cy="108000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D1E2742-379C-8638-44D6-B1930281D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538" y="2855250"/>
              <a:ext cx="1440000" cy="1440000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24774A-CFE9-91B9-6414-39E7F54F0425}"/>
              </a:ext>
            </a:extLst>
          </p:cNvPr>
          <p:cNvGrpSpPr/>
          <p:nvPr/>
        </p:nvGrpSpPr>
        <p:grpSpPr>
          <a:xfrm>
            <a:off x="8365273" y="3002512"/>
            <a:ext cx="1653018" cy="1681794"/>
            <a:chOff x="7863147" y="3035250"/>
            <a:chExt cx="1653018" cy="168179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7D667D-4006-6A50-123C-66321324992C}"/>
                </a:ext>
              </a:extLst>
            </p:cNvPr>
            <p:cNvSpPr txBox="1"/>
            <p:nvPr/>
          </p:nvSpPr>
          <p:spPr>
            <a:xfrm>
              <a:off x="7863147" y="4316934"/>
              <a:ext cx="16530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계산방식 변경</a:t>
              </a:r>
              <a:endParaRPr kumimoji="1" lang="ko-US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2F4653-3972-0003-FC77-C3FFAA194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656" y="3035250"/>
              <a:ext cx="108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32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572D0884F25474DA836034EEBB1DEC1" ma:contentTypeVersion="2" ma:contentTypeDescription="새 문서를 만듭니다." ma:contentTypeScope="" ma:versionID="1d24b7b70ded77aa5c65cc62f5583eff">
  <xsd:schema xmlns:xsd="http://www.w3.org/2001/XMLSchema" xmlns:xs="http://www.w3.org/2001/XMLSchema" xmlns:p="http://schemas.microsoft.com/office/2006/metadata/properties" xmlns:ns3="5608e089-9ef6-4386-9e67-8ec6a60926ec" targetNamespace="http://schemas.microsoft.com/office/2006/metadata/properties" ma:root="true" ma:fieldsID="72114b20cd64173233acd633a6b5f89c" ns3:_="">
    <xsd:import namespace="5608e089-9ef6-4386-9e67-8ec6a60926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08e089-9ef6-4386-9e67-8ec6a60926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25D73E-3ABA-4A12-B4C7-419D623AEA1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608e089-9ef6-4386-9e67-8ec6a60926ec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7EF283C-C715-41FE-ADC0-638FD34832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08e089-9ef6-4386-9e67-8ec6a60926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61A1C9-A6B5-4DF2-9D18-110FB7848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212</Words>
  <Application>Microsoft Office PowerPoint</Application>
  <PresentationFormat>와이드스크린</PresentationFormat>
  <Paragraphs>73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나눔스퀘어</vt:lpstr>
      <vt:lpstr>Arial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제갈도현</cp:lastModifiedBy>
  <cp:revision>105</cp:revision>
  <dcterms:created xsi:type="dcterms:W3CDTF">2022-05-10T00:06:31Z</dcterms:created>
  <dcterms:modified xsi:type="dcterms:W3CDTF">2022-12-09T07:18:56Z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0x0101004572D0884F25474DA836034EEBB1DEC1</vt:lpwstr>
  </property>
</Properties>
</file>