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78" r:id="rId3"/>
    <p:sldId id="292" r:id="rId4"/>
    <p:sldId id="295" r:id="rId5"/>
    <p:sldId id="297" r:id="rId6"/>
    <p:sldId id="296" r:id="rId7"/>
    <p:sldId id="299" r:id="rId8"/>
    <p:sldId id="298" r:id="rId9"/>
    <p:sldId id="293" r:id="rId10"/>
    <p:sldId id="287" r:id="rId11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12"/>
    </p:embeddedFont>
    <p:embeddedFont>
      <p:font typeface="나눔바른고딕" panose="020B0603020101020101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3A9"/>
    <a:srgbClr val="2D6CB9"/>
    <a:srgbClr val="3278CC"/>
    <a:srgbClr val="265A9A"/>
    <a:srgbClr val="214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191FA92-05F1-46E6-BE36-B212F001B78D}" type="datetimeFigureOut">
              <a:rPr lang="ko-KR" altLang="en-US" smtClean="0"/>
              <a:pPr/>
              <a:t>2020-05-16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79712" y="2322914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 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 무엇인가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79712" y="2178898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</a:t>
            </a:r>
            <a:endParaRPr lang="ko-KR" altLang="en-US" dirty="0">
              <a:solidFill>
                <a:schemeClr val="bg1"/>
              </a:solidFill>
              <a:latin typeface="Brush Script MT" pitchFamily="66" charset="0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목차</a:t>
            </a:r>
            <a:endParaRPr lang="ko-KR" altLang="en-US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E1755-D6C6-4CEA-8794-FF35F0435253}"/>
              </a:ext>
            </a:extLst>
          </p:cNvPr>
          <p:cNvSpPr txBox="1"/>
          <p:nvPr/>
        </p:nvSpPr>
        <p:spPr>
          <a:xfrm>
            <a:off x="707674" y="1419622"/>
            <a:ext cx="25922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실적용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사례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개인적인 의견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76A4FA9-F2AE-4657-AE3A-32552A69867F}"/>
              </a:ext>
            </a:extLst>
          </p:cNvPr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란</a:t>
            </a:r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7CAE3-7BBD-4906-B3FE-C9F7062642B6}"/>
              </a:ext>
            </a:extLst>
          </p:cNvPr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Dependency</a:t>
            </a:r>
            <a:r>
              <a:rPr lang="ko-KR" altLang="en-US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Injection</a:t>
            </a:r>
            <a:endParaRPr lang="ko-KR" altLang="en-US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7BC7639-60B6-4F18-BADC-C7D0313D3AD8}"/>
              </a:ext>
            </a:extLst>
          </p:cNvPr>
          <p:cNvSpPr/>
          <p:nvPr/>
        </p:nvSpPr>
        <p:spPr>
          <a:xfrm>
            <a:off x="1211730" y="1932971"/>
            <a:ext cx="2424166" cy="1440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D607C-222B-4FC3-AABE-EFC03FADEFE9}"/>
              </a:ext>
            </a:extLst>
          </p:cNvPr>
          <p:cNvSpPr txBox="1"/>
          <p:nvPr/>
        </p:nvSpPr>
        <p:spPr>
          <a:xfrm>
            <a:off x="1955761" y="156363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A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CE7B0F8-7E50-4286-9F0E-296505F3BBAB}"/>
              </a:ext>
            </a:extLst>
          </p:cNvPr>
          <p:cNvSpPr/>
          <p:nvPr/>
        </p:nvSpPr>
        <p:spPr>
          <a:xfrm>
            <a:off x="2027769" y="250903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BA296-E076-4A08-849B-7D29CBFE07B0}"/>
              </a:ext>
            </a:extLst>
          </p:cNvPr>
          <p:cNvSpPr txBox="1"/>
          <p:nvPr/>
        </p:nvSpPr>
        <p:spPr>
          <a:xfrm>
            <a:off x="2027769" y="2120537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B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76364EC-30FA-4166-A458-3ADE6FEC6BBE}"/>
              </a:ext>
            </a:extLst>
          </p:cNvPr>
          <p:cNvSpPr/>
          <p:nvPr/>
        </p:nvSpPr>
        <p:spPr>
          <a:xfrm>
            <a:off x="4932040" y="1932971"/>
            <a:ext cx="2424166" cy="1440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9E8478-7A74-4BB6-A0BB-0740B676C4EB}"/>
              </a:ext>
            </a:extLst>
          </p:cNvPr>
          <p:cNvSpPr txBox="1"/>
          <p:nvPr/>
        </p:nvSpPr>
        <p:spPr>
          <a:xfrm>
            <a:off x="5676071" y="156363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A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E12F1A5-47D3-40B0-87A1-4738CA655D60}"/>
              </a:ext>
            </a:extLst>
          </p:cNvPr>
          <p:cNvSpPr/>
          <p:nvPr/>
        </p:nvSpPr>
        <p:spPr>
          <a:xfrm>
            <a:off x="5748079" y="3949195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0B4AA3-67E5-49B2-A95B-AA417D4A6CF0}"/>
              </a:ext>
            </a:extLst>
          </p:cNvPr>
          <p:cNvSpPr txBox="1"/>
          <p:nvPr/>
        </p:nvSpPr>
        <p:spPr>
          <a:xfrm>
            <a:off x="5748079" y="356069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B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96820E56-16E8-4D90-BDC3-FCEE98BAEEC6}"/>
              </a:ext>
            </a:extLst>
          </p:cNvPr>
          <p:cNvSpPr/>
          <p:nvPr/>
        </p:nvSpPr>
        <p:spPr>
          <a:xfrm>
            <a:off x="6023871" y="3013091"/>
            <a:ext cx="240503" cy="5504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87357E-6C27-4A21-8D53-747EA4305973}"/>
              </a:ext>
            </a:extLst>
          </p:cNvPr>
          <p:cNvSpPr txBox="1"/>
          <p:nvPr/>
        </p:nvSpPr>
        <p:spPr>
          <a:xfrm>
            <a:off x="5316294" y="2581043"/>
            <a:ext cx="189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setter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생성자</a:t>
            </a:r>
          </a:p>
        </p:txBody>
      </p:sp>
    </p:spTree>
    <p:extLst>
      <p:ext uri="{BB962C8B-B14F-4D97-AF65-F5344CB8AC3E}">
        <p14:creationId xmlns:p14="http://schemas.microsoft.com/office/powerpoint/2010/main" val="313380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76A4FA9-F2AE-4657-AE3A-32552A69867F}"/>
              </a:ext>
            </a:extLst>
          </p:cNvPr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예제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7CAE3-7BBD-4906-B3FE-C9F7062642B6}"/>
              </a:ext>
            </a:extLst>
          </p:cNvPr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Coffee</a:t>
            </a:r>
            <a:r>
              <a:rPr lang="ko-KR" altLang="en-US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Maker</a:t>
            </a:r>
            <a:endParaRPr lang="ko-KR" altLang="en-US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6AA503A-B91C-4161-951A-2B52F6801130}"/>
              </a:ext>
            </a:extLst>
          </p:cNvPr>
          <p:cNvSpPr/>
          <p:nvPr/>
        </p:nvSpPr>
        <p:spPr>
          <a:xfrm>
            <a:off x="1575063" y="2019427"/>
            <a:ext cx="1440160" cy="2376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A3056-C1D2-4F8F-8C33-07E534787DDC}"/>
              </a:ext>
            </a:extLst>
          </p:cNvPr>
          <p:cNvSpPr txBox="1"/>
          <p:nvPr/>
        </p:nvSpPr>
        <p:spPr>
          <a:xfrm>
            <a:off x="1853736" y="1563638"/>
            <a:ext cx="90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Heater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B057D6-492F-4604-B95F-D23F3DFEA942}"/>
              </a:ext>
            </a:extLst>
          </p:cNvPr>
          <p:cNvSpPr txBox="1"/>
          <p:nvPr/>
        </p:nvSpPr>
        <p:spPr>
          <a:xfrm>
            <a:off x="1589345" y="2157089"/>
            <a:ext cx="1425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heating: </a:t>
            </a:r>
            <a:r>
              <a:rPr lang="en-US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boolean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000EFA-6473-4694-9384-7B0CDC51682D}"/>
              </a:ext>
            </a:extLst>
          </p:cNvPr>
          <p:cNvCxnSpPr/>
          <p:nvPr/>
        </p:nvCxnSpPr>
        <p:spPr>
          <a:xfrm>
            <a:off x="1575063" y="257175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F05953-D772-48F4-BBDD-CA2281FFC847}"/>
              </a:ext>
            </a:extLst>
          </p:cNvPr>
          <p:cNvSpPr txBox="1"/>
          <p:nvPr/>
        </p:nvSpPr>
        <p:spPr>
          <a:xfrm>
            <a:off x="1575062" y="2658208"/>
            <a:ext cx="134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on(): void</a:t>
            </a:r>
          </a:p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off(): void</a:t>
            </a:r>
          </a:p>
          <a:p>
            <a:r>
              <a:rPr lang="en-US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isHot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(): </a:t>
            </a:r>
            <a:r>
              <a:rPr lang="en-US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boolean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3DC3C4E-A183-4C68-9B57-14C939AE018D}"/>
              </a:ext>
            </a:extLst>
          </p:cNvPr>
          <p:cNvSpPr/>
          <p:nvPr/>
        </p:nvSpPr>
        <p:spPr>
          <a:xfrm>
            <a:off x="3779912" y="2019427"/>
            <a:ext cx="1440160" cy="2376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15033C-3F3E-468C-8593-0A93CE6BB387}"/>
              </a:ext>
            </a:extLst>
          </p:cNvPr>
          <p:cNvSpPr txBox="1"/>
          <p:nvPr/>
        </p:nvSpPr>
        <p:spPr>
          <a:xfrm>
            <a:off x="4058585" y="1563638"/>
            <a:ext cx="90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Pump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AB7B58-926A-4129-AFCD-6ED3AB302081}"/>
              </a:ext>
            </a:extLst>
          </p:cNvPr>
          <p:cNvSpPr txBox="1"/>
          <p:nvPr/>
        </p:nvSpPr>
        <p:spPr>
          <a:xfrm>
            <a:off x="3794194" y="215708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heater: Heater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88ECF45-CC0D-4D21-B090-E2C40EDFD930}"/>
              </a:ext>
            </a:extLst>
          </p:cNvPr>
          <p:cNvCxnSpPr/>
          <p:nvPr/>
        </p:nvCxnSpPr>
        <p:spPr>
          <a:xfrm>
            <a:off x="3779912" y="257175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3535FE3-95B3-498C-8DE1-023540BEC9EF}"/>
              </a:ext>
            </a:extLst>
          </p:cNvPr>
          <p:cNvSpPr txBox="1"/>
          <p:nvPr/>
        </p:nvSpPr>
        <p:spPr>
          <a:xfrm>
            <a:off x="3779912" y="265820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pump(): void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1680694-A9F1-48CD-BA79-D0046A4F52EF}"/>
              </a:ext>
            </a:extLst>
          </p:cNvPr>
          <p:cNvSpPr/>
          <p:nvPr/>
        </p:nvSpPr>
        <p:spPr>
          <a:xfrm>
            <a:off x="5940152" y="2019427"/>
            <a:ext cx="1440160" cy="2376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6C4662-919F-4270-8F0B-A35BDAF577C9}"/>
              </a:ext>
            </a:extLst>
          </p:cNvPr>
          <p:cNvSpPr txBox="1"/>
          <p:nvPr/>
        </p:nvSpPr>
        <p:spPr>
          <a:xfrm>
            <a:off x="5915907" y="1563638"/>
            <a:ext cx="159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CoffeeMaker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5B16AF-7687-4275-BF50-ADF796280E95}"/>
              </a:ext>
            </a:extLst>
          </p:cNvPr>
          <p:cNvSpPr txBox="1"/>
          <p:nvPr/>
        </p:nvSpPr>
        <p:spPr>
          <a:xfrm>
            <a:off x="5940152" y="210399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heater: Heater</a:t>
            </a:r>
          </a:p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pump: Pump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41ED575-FBE5-4091-873F-A810A3B0AC3E}"/>
              </a:ext>
            </a:extLst>
          </p:cNvPr>
          <p:cNvCxnSpPr/>
          <p:nvPr/>
        </p:nvCxnSpPr>
        <p:spPr>
          <a:xfrm>
            <a:off x="5940152" y="257175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66BA982-C40A-42E4-8BD5-5F0960841B16}"/>
              </a:ext>
            </a:extLst>
          </p:cNvPr>
          <p:cNvSpPr txBox="1"/>
          <p:nvPr/>
        </p:nvSpPr>
        <p:spPr>
          <a:xfrm>
            <a:off x="5940152" y="265820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brew(): Coffee</a:t>
            </a:r>
          </a:p>
        </p:txBody>
      </p:sp>
    </p:spTree>
    <p:extLst>
      <p:ext uri="{BB962C8B-B14F-4D97-AF65-F5344CB8AC3E}">
        <p14:creationId xmlns:p14="http://schemas.microsoft.com/office/powerpoint/2010/main" val="425874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76A4FA9-F2AE-4657-AE3A-32552A69867F}"/>
              </a:ext>
            </a:extLst>
          </p:cNvPr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예제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7CAE3-7BBD-4906-B3FE-C9F7062642B6}"/>
              </a:ext>
            </a:extLst>
          </p:cNvPr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DI</a:t>
            </a:r>
            <a:r>
              <a:rPr lang="ko-KR" altLang="en-US" b="1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를 사용하지 않는 경우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F3F6FA-8F7C-4D03-A4F7-5E882F795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56906"/>
            <a:ext cx="62007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0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76A4FA9-F2AE-4657-AE3A-32552A69867F}"/>
              </a:ext>
            </a:extLst>
          </p:cNvPr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예제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7CAE3-7BBD-4906-B3FE-C9F7062642B6}"/>
              </a:ext>
            </a:extLst>
          </p:cNvPr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Injection</a:t>
            </a:r>
            <a:endParaRPr lang="ko-KR" altLang="en-US" b="1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57ACE8-76B1-44C1-BA2A-92DEFA97A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96042"/>
            <a:ext cx="5409695" cy="326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7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76A4FA9-F2AE-4657-AE3A-32552A69867F}"/>
              </a:ext>
            </a:extLst>
          </p:cNvPr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예제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7CAE3-7BBD-4906-B3FE-C9F7062642B6}"/>
              </a:ext>
            </a:extLst>
          </p:cNvPr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DI</a:t>
            </a:r>
            <a:r>
              <a:rPr lang="ko-KR" altLang="en-US" b="1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를 적용한 경우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49854A-0E20-4D11-AC98-C9CDBF33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91630"/>
            <a:ext cx="63055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4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76A4FA9-F2AE-4657-AE3A-32552A69867F}"/>
              </a:ext>
            </a:extLst>
          </p:cNvPr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실적용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사례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7CAE3-7BBD-4906-B3FE-C9F7062642B6}"/>
              </a:ext>
            </a:extLst>
          </p:cNvPr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Network Setting</a:t>
            </a:r>
            <a:endParaRPr lang="ko-KR" altLang="en-US" b="1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824620-2969-436C-A846-EFF054AA6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75606"/>
            <a:ext cx="3483767" cy="34200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F7A8D1C-598C-4A5B-B46E-0D0105E92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115" y="3075806"/>
            <a:ext cx="3763158" cy="5040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689A4DD-4F9D-4E9B-9B34-530D3CEBA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124" y="1563638"/>
            <a:ext cx="324036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59DDB4-3FBF-46DD-A041-890A68F1B614}"/>
              </a:ext>
            </a:extLst>
          </p:cNvPr>
          <p:cNvSpPr txBox="1"/>
          <p:nvPr/>
        </p:nvSpPr>
        <p:spPr>
          <a:xfrm>
            <a:off x="4861115" y="120359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Koin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Library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42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76A4FA9-F2AE-4657-AE3A-32552A69867F}"/>
              </a:ext>
            </a:extLst>
          </p:cNvPr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개인적인 의견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7CAE3-7BBD-4906-B3FE-C9F7062642B6}"/>
              </a:ext>
            </a:extLst>
          </p:cNvPr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DI</a:t>
            </a:r>
            <a:r>
              <a:rPr lang="ko-KR" altLang="en-US" b="1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의 장점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BDD8F-D2CE-4C2C-B00A-9EAF089E281F}"/>
              </a:ext>
            </a:extLst>
          </p:cNvPr>
          <p:cNvSpPr txBox="1"/>
          <p:nvPr/>
        </p:nvSpPr>
        <p:spPr>
          <a:xfrm>
            <a:off x="707674" y="1419622"/>
            <a:ext cx="6096574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클래스간 의존성이 줄어든다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코드가 간결 해진다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클래스의 변경이 다른 클래스에 주는 영향이 적어진다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높은 재사용성이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명확한 의미를 가진다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*****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(6).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테스트에 용이하다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707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4068</TotalTime>
  <Words>118</Words>
  <Application>Microsoft Office PowerPoint</Application>
  <PresentationFormat>화면 슬라이드 쇼(16:9)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나눔바른고딕</vt:lpstr>
      <vt:lpstr>Brush Script MT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안경문</cp:lastModifiedBy>
  <cp:revision>19</cp:revision>
  <dcterms:created xsi:type="dcterms:W3CDTF">2016-06-29T02:36:59Z</dcterms:created>
  <dcterms:modified xsi:type="dcterms:W3CDTF">2020-05-15T20:11:21Z</dcterms:modified>
</cp:coreProperties>
</file>