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8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59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1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10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36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2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34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4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9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7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10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62C7-CBF7-49F2-B2A0-02523F16264F}" type="datetimeFigureOut">
              <a:rPr lang="en-AU" smtClean="0"/>
              <a:t>16/03/2020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6E2F-2A29-48C0-91F9-A715F7F3B50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79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2AB47-D59F-4FAD-8E7C-D6F8C43D7A29}"/>
              </a:ext>
            </a:extLst>
          </p:cNvPr>
          <p:cNvSpPr txBox="1"/>
          <p:nvPr/>
        </p:nvSpPr>
        <p:spPr>
          <a:xfrm>
            <a:off x="2843869" y="16778"/>
            <a:ext cx="65434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Species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C5169-B3D3-429A-9894-7CC77CAA2CB8}"/>
              </a:ext>
            </a:extLst>
          </p:cNvPr>
          <p:cNvSpPr txBox="1"/>
          <p:nvPr/>
        </p:nvSpPr>
        <p:spPr>
          <a:xfrm>
            <a:off x="2694789" y="580789"/>
            <a:ext cx="95250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SDM needed?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F89BC-C647-4CAF-845E-C40EDC201C5E}"/>
              </a:ext>
            </a:extLst>
          </p:cNvPr>
          <p:cNvSpPr txBox="1"/>
          <p:nvPr/>
        </p:nvSpPr>
        <p:spPr>
          <a:xfrm>
            <a:off x="2310421" y="1178337"/>
            <a:ext cx="3706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1289C-CB77-497B-9E5B-1F8836E57CB3}"/>
              </a:ext>
            </a:extLst>
          </p:cNvPr>
          <p:cNvSpPr txBox="1"/>
          <p:nvPr/>
        </p:nvSpPr>
        <p:spPr>
          <a:xfrm>
            <a:off x="3569291" y="1178337"/>
            <a:ext cx="34176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9C3C6-9385-40AC-842A-A2C1FCD1A213}"/>
              </a:ext>
            </a:extLst>
          </p:cNvPr>
          <p:cNvSpPr txBox="1"/>
          <p:nvPr/>
        </p:nvSpPr>
        <p:spPr>
          <a:xfrm>
            <a:off x="1983088" y="1884870"/>
            <a:ext cx="98616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Existing</a:t>
            </a:r>
            <a:r>
              <a:rPr lang="en-AU" sz="1400" dirty="0"/>
              <a:t> </a:t>
            </a:r>
            <a:r>
              <a:rPr lang="en-AU" sz="1050" dirty="0"/>
              <a:t>SDM</a:t>
            </a:r>
            <a:r>
              <a:rPr lang="en-AU" sz="1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E0C67-D942-47B2-AAD9-5086F72CB1B6}"/>
              </a:ext>
            </a:extLst>
          </p:cNvPr>
          <p:cNvSpPr txBox="1"/>
          <p:nvPr/>
        </p:nvSpPr>
        <p:spPr>
          <a:xfrm>
            <a:off x="1908117" y="2542259"/>
            <a:ext cx="3706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AA454-87F8-4772-B0FF-0DA11BF649AE}"/>
              </a:ext>
            </a:extLst>
          </p:cNvPr>
          <p:cNvSpPr txBox="1"/>
          <p:nvPr/>
        </p:nvSpPr>
        <p:spPr>
          <a:xfrm>
            <a:off x="2923138" y="2566479"/>
            <a:ext cx="34176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B531C-DB93-4EB9-98C7-6C0BCC5E7865}"/>
              </a:ext>
            </a:extLst>
          </p:cNvPr>
          <p:cNvSpPr txBox="1"/>
          <p:nvPr/>
        </p:nvSpPr>
        <p:spPr>
          <a:xfrm>
            <a:off x="957166" y="4399018"/>
            <a:ext cx="11047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Adequate extent</a:t>
            </a:r>
          </a:p>
          <a:p>
            <a:r>
              <a:rPr lang="en-AU" sz="1050" dirty="0"/>
              <a:t>Covariates</a:t>
            </a:r>
          </a:p>
          <a:p>
            <a:r>
              <a:rPr lang="en-AU" sz="1050" dirty="0"/>
              <a:t>Resolution</a:t>
            </a:r>
          </a:p>
          <a:p>
            <a:r>
              <a:rPr lang="en-AU" sz="1050" dirty="0"/>
              <a:t>Cross-validation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EC524-5AB8-42AA-963E-ACD8C2808DB5}"/>
              </a:ext>
            </a:extLst>
          </p:cNvPr>
          <p:cNvSpPr txBox="1"/>
          <p:nvPr/>
        </p:nvSpPr>
        <p:spPr>
          <a:xfrm>
            <a:off x="1324254" y="3772402"/>
            <a:ext cx="3706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13FD-CC98-4D99-90F8-46DF93829432}"/>
              </a:ext>
            </a:extLst>
          </p:cNvPr>
          <p:cNvSpPr txBox="1"/>
          <p:nvPr/>
        </p:nvSpPr>
        <p:spPr>
          <a:xfrm>
            <a:off x="2324848" y="3786550"/>
            <a:ext cx="34176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AE8A4-0C76-4582-A01E-76AD620A4F48}"/>
              </a:ext>
            </a:extLst>
          </p:cNvPr>
          <p:cNvSpPr txBox="1"/>
          <p:nvPr/>
        </p:nvSpPr>
        <p:spPr>
          <a:xfrm>
            <a:off x="1694868" y="3145787"/>
            <a:ext cx="81304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Accessible?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16DA6-6F6E-4F64-9203-46A1C72DE160}"/>
              </a:ext>
            </a:extLst>
          </p:cNvPr>
          <p:cNvSpPr txBox="1"/>
          <p:nvPr/>
        </p:nvSpPr>
        <p:spPr>
          <a:xfrm>
            <a:off x="586552" y="5415522"/>
            <a:ext cx="37061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95911-1712-4BE8-A752-AA1D927C3B6D}"/>
              </a:ext>
            </a:extLst>
          </p:cNvPr>
          <p:cNvSpPr txBox="1"/>
          <p:nvPr/>
        </p:nvSpPr>
        <p:spPr>
          <a:xfrm>
            <a:off x="1983088" y="5412939"/>
            <a:ext cx="34176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08D2-0FC9-4D24-9B92-A04F011FF532}"/>
              </a:ext>
            </a:extLst>
          </p:cNvPr>
          <p:cNvSpPr txBox="1"/>
          <p:nvPr/>
        </p:nvSpPr>
        <p:spPr>
          <a:xfrm>
            <a:off x="4799307" y="1305295"/>
            <a:ext cx="1626659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50" dirty="0"/>
              <a:t>Contact experts, </a:t>
            </a:r>
          </a:p>
          <a:p>
            <a:r>
              <a:rPr lang="en-AU" sz="1050" dirty="0"/>
              <a:t>organisations, websites for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AFFB1-83B8-42A3-ADD8-A52D839B38DF}"/>
              </a:ext>
            </a:extLst>
          </p:cNvPr>
          <p:cNvSpPr txBox="1"/>
          <p:nvPr/>
        </p:nvSpPr>
        <p:spPr>
          <a:xfrm>
            <a:off x="4919726" y="2074868"/>
            <a:ext cx="141577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Group species by guild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75DBB-C8A7-48F1-A0BC-259CBB085BC9}"/>
              </a:ext>
            </a:extLst>
          </p:cNvPr>
          <p:cNvSpPr txBox="1"/>
          <p:nvPr/>
        </p:nvSpPr>
        <p:spPr>
          <a:xfrm>
            <a:off x="4686793" y="3203961"/>
            <a:ext cx="190789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Fit SDM </a:t>
            </a:r>
          </a:p>
          <a:p>
            <a:r>
              <a:rPr lang="en-AU" sz="1050" dirty="0"/>
              <a:t>Method depends on data type </a:t>
            </a:r>
          </a:p>
          <a:p>
            <a:r>
              <a:rPr lang="en-AU" sz="1050" dirty="0"/>
              <a:t>Covariates depend on guild</a:t>
            </a:r>
          </a:p>
          <a:p>
            <a:r>
              <a:rPr lang="en-AU" sz="1050" dirty="0"/>
              <a:t>Account for survey bias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74B9A-E731-40D3-8AB6-91C63170A204}"/>
              </a:ext>
            </a:extLst>
          </p:cNvPr>
          <p:cNvSpPr txBox="1"/>
          <p:nvPr/>
        </p:nvSpPr>
        <p:spPr>
          <a:xfrm>
            <a:off x="4962205" y="4325763"/>
            <a:ext cx="133081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Cross-validate model</a:t>
            </a:r>
          </a:p>
          <a:p>
            <a:r>
              <a:rPr lang="en-AU" sz="1050" dirty="0"/>
              <a:t>Is it adequate?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CEFBE-8F0D-434B-835A-E2AC96AF2A85}"/>
              </a:ext>
            </a:extLst>
          </p:cNvPr>
          <p:cNvSpPr txBox="1"/>
          <p:nvPr/>
        </p:nvSpPr>
        <p:spPr>
          <a:xfrm>
            <a:off x="4722859" y="5010724"/>
            <a:ext cx="183575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Verify SDM maps with experts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E13E28-CDD5-43C0-A4F4-B17E0E81797A}"/>
              </a:ext>
            </a:extLst>
          </p:cNvPr>
          <p:cNvSpPr txBox="1"/>
          <p:nvPr/>
        </p:nvSpPr>
        <p:spPr>
          <a:xfrm>
            <a:off x="4522484" y="2532093"/>
            <a:ext cx="249299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050" dirty="0"/>
              <a:t>Prepare spatial layers</a:t>
            </a:r>
          </a:p>
          <a:p>
            <a:r>
              <a:rPr lang="en-AU" sz="1050" dirty="0"/>
              <a:t>Unique layers for each guild and/or region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7D0BB6-5646-47F0-A4A0-987739B066F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171042" y="270694"/>
            <a:ext cx="0" cy="3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19DA09-9AEC-4C07-8EED-C0252314393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495728" y="834705"/>
            <a:ext cx="675314" cy="34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E13FB-7DA8-4049-95DD-1F17B1CB38E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171042" y="834705"/>
            <a:ext cx="569129" cy="34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FFD1C0-C842-4A9E-951C-DAF4C7DFD76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476172" y="1432253"/>
            <a:ext cx="19556" cy="45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582DB1-2F53-453B-AD21-741E19C12F3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093424" y="2192647"/>
            <a:ext cx="382748" cy="34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C2D91C-18F0-4883-A0B9-6A43A37B4B9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476172" y="2192647"/>
            <a:ext cx="617846" cy="37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97B5BC-8A11-4EAB-9382-E0364181431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2093424" y="2796175"/>
            <a:ext cx="7966" cy="34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06CDCA-E3AF-42B8-A4CD-9B8E499A8CD9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1509561" y="3399703"/>
            <a:ext cx="591829" cy="37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ADBC50-451D-48D9-BF99-254E56E7E725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101390" y="3399703"/>
            <a:ext cx="394338" cy="38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564153-94BE-4530-B2C4-67AA720D1550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509561" y="4026318"/>
            <a:ext cx="0" cy="37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BE212B-D69B-444C-BC46-EC7C8FE17D26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71859" y="5137682"/>
            <a:ext cx="737702" cy="27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30262-01EC-4235-9D71-712F1D1858B1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>
            <a:off x="1509561" y="5137682"/>
            <a:ext cx="644407" cy="27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8F4139-5359-4EE6-A71D-93016386C295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3264898" y="1593836"/>
            <a:ext cx="1534409" cy="109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23A2EF-D993-40CC-9F07-2013BB4E5D8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2666608" y="1593836"/>
            <a:ext cx="2132699" cy="23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877B066-E23B-439D-8DAA-106D7C95C98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324848" y="1593836"/>
            <a:ext cx="2474459" cy="394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F2B24C-1E6E-4C45-9781-BA801641005B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5612637" y="1882376"/>
            <a:ext cx="14975" cy="19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C95A4D-EBFD-46F7-93DC-74A985CB5FEB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627612" y="2328784"/>
            <a:ext cx="141367" cy="20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DC58DA-B2F1-45AB-93D3-EFAE04769A1D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 flipH="1">
            <a:off x="5640741" y="2947591"/>
            <a:ext cx="128238" cy="25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5376B96-1E1E-4370-B94A-C36E6018F7E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627612" y="3942625"/>
            <a:ext cx="13129" cy="38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32AFE5-51D9-4002-A48F-4A35C77B4E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627612" y="4741261"/>
            <a:ext cx="13127" cy="2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3FB5C8B-C83F-4C01-AEE6-9EE4E650EAB3}"/>
              </a:ext>
            </a:extLst>
          </p:cNvPr>
          <p:cNvSpPr txBox="1"/>
          <p:nvPr/>
        </p:nvSpPr>
        <p:spPr>
          <a:xfrm>
            <a:off x="4295706" y="5669277"/>
            <a:ext cx="252344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b="1" dirty="0"/>
              <a:t>Discussion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/>
              <a:t>What can we start on now? Who?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/>
              <a:t>Best shared platform to work from?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/>
              <a:t>Weekly meetings?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100" dirty="0"/>
              <a:t>Record hours </a:t>
            </a:r>
          </a:p>
        </p:txBody>
      </p:sp>
    </p:spTree>
    <p:extLst>
      <p:ext uri="{BB962C8B-B14F-4D97-AF65-F5344CB8AC3E}">
        <p14:creationId xmlns:p14="http://schemas.microsoft.com/office/powerpoint/2010/main" val="26733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96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Southwell</dc:creator>
  <cp:lastModifiedBy>Darren Southwell</cp:lastModifiedBy>
  <cp:revision>8</cp:revision>
  <dcterms:created xsi:type="dcterms:W3CDTF">2020-03-16T02:18:27Z</dcterms:created>
  <dcterms:modified xsi:type="dcterms:W3CDTF">2020-03-16T05:08:30Z</dcterms:modified>
</cp:coreProperties>
</file>