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1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0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7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2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0" y="8470900"/>
            <a:ext cx="10274300" cy="71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000" y="11315700"/>
            <a:ext cx="56388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96300" y="12661900"/>
            <a:ext cx="2413000" cy="355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48400" y="762000"/>
            <a:ext cx="2120900" cy="1485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3000" y="4191000"/>
            <a:ext cx="13550900" cy="4762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91700" y="11760200"/>
            <a:ext cx="5969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762000"/>
            <a:ext cx="29718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3695700"/>
            <a:ext cx="202819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00" y="5613400"/>
            <a:ext cx="21488400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2300" y="762000"/>
            <a:ext cx="29718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679700"/>
            <a:ext cx="20294600" cy="1181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000" y="4394200"/>
            <a:ext cx="21869400" cy="826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00" y="762000"/>
            <a:ext cx="29972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0" y="3060700"/>
            <a:ext cx="20320000" cy="121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00" y="4762500"/>
            <a:ext cx="21882100" cy="7759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762000"/>
            <a:ext cx="29972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0" y="3060700"/>
            <a:ext cx="20307300" cy="121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4572000"/>
            <a:ext cx="214503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762000"/>
            <a:ext cx="29972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0" y="2946400"/>
            <a:ext cx="20320000" cy="121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4432300"/>
            <a:ext cx="21374100" cy="8140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2743200"/>
            <a:ext cx="22720300" cy="822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00" y="25019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0" y="8877300"/>
            <a:ext cx="3606800" cy="97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600" y="9144000"/>
            <a:ext cx="2933700" cy="431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3500" y="8877300"/>
            <a:ext cx="3606800" cy="977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3700" y="9144000"/>
            <a:ext cx="2933700" cy="431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4600" y="8877300"/>
            <a:ext cx="3606800" cy="977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87500" y="9144000"/>
            <a:ext cx="2933700" cy="431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47100" y="10769600"/>
            <a:ext cx="2413000" cy="355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42500" y="9817100"/>
            <a:ext cx="596900" cy="685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18300" y="2743200"/>
            <a:ext cx="2120900" cy="1485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9000" y="5372100"/>
            <a:ext cx="12458700" cy="237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0" y="2540000"/>
            <a:ext cx="3556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6600" y="1879600"/>
            <a:ext cx="673100" cy="469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5800" y="2806700"/>
            <a:ext cx="3327400" cy="57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5800" y="3683000"/>
            <a:ext cx="3581400" cy="257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0" y="7289800"/>
            <a:ext cx="35560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02200" y="6629400"/>
            <a:ext cx="673100" cy="46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30600" y="7556500"/>
            <a:ext cx="34036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81400" y="8458200"/>
            <a:ext cx="5003800" cy="156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0" y="2540000"/>
            <a:ext cx="3556000" cy="25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02200" y="1879600"/>
            <a:ext cx="673100" cy="469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71900" y="2806700"/>
            <a:ext cx="2946400" cy="571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281400" y="3708400"/>
            <a:ext cx="3898900" cy="1447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1500" y="7289800"/>
            <a:ext cx="35560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66600" y="6629400"/>
            <a:ext cx="673100" cy="469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74400" y="7556500"/>
            <a:ext cx="2857500" cy="571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42600" y="8432800"/>
            <a:ext cx="4152900" cy="2692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19400" y="6146800"/>
            <a:ext cx="6096000" cy="1422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11400" y="762000"/>
            <a:ext cx="2120900" cy="1485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196300" y="12661900"/>
            <a:ext cx="2413000" cy="355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491700" y="11760200"/>
            <a:ext cx="5969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762000"/>
            <a:ext cx="27051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000" y="2946400"/>
            <a:ext cx="12458700" cy="1485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5118100"/>
            <a:ext cx="21463000" cy="657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762000"/>
            <a:ext cx="27178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6300" y="2755900"/>
            <a:ext cx="12458700" cy="1485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4648200"/>
            <a:ext cx="21564600" cy="778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762000"/>
            <a:ext cx="27178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2679700"/>
            <a:ext cx="202819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900" y="4241800"/>
            <a:ext cx="21920200" cy="836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600" y="762000"/>
            <a:ext cx="27432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946400"/>
            <a:ext cx="16929100" cy="1181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900" y="5016500"/>
            <a:ext cx="21742400" cy="726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0" y="762000"/>
            <a:ext cx="27559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100" y="2578100"/>
            <a:ext cx="202438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700" y="3822700"/>
            <a:ext cx="22110700" cy="895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0" y="762000"/>
            <a:ext cx="27686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3314700"/>
            <a:ext cx="20269200" cy="134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400" y="5194300"/>
            <a:ext cx="215519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3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6858000"/>
            <a:ext cx="24409400" cy="6896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62000"/>
            <a:ext cx="22720300" cy="12204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558800"/>
            <a:ext cx="3771900" cy="2006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900" y="762000"/>
            <a:ext cx="2768600" cy="130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00" y="3314700"/>
            <a:ext cx="20269200" cy="1346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7300" y="5067300"/>
            <a:ext cx="21831300" cy="758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FullName</cp:lastModifiedBy>
  <cp:revision>1</cp:revision>
  <dcterms:created xsi:type="dcterms:W3CDTF">2006-08-16T00:00:00Z</dcterms:created>
  <dcterms:modified xsi:type="dcterms:W3CDTF">2025-10-22T00:07:47Z</dcterms:modified>
</cp:coreProperties>
</file>