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75" r:id="rId6"/>
    <p:sldId id="276" r:id="rId7"/>
    <p:sldId id="259" r:id="rId8"/>
    <p:sldId id="272" r:id="rId9"/>
    <p:sldId id="277" r:id="rId10"/>
    <p:sldId id="260" r:id="rId11"/>
    <p:sldId id="261" r:id="rId12"/>
    <p:sldId id="262" r:id="rId13"/>
    <p:sldId id="263" r:id="rId14"/>
    <p:sldId id="266" r:id="rId15"/>
    <p:sldId id="268" r:id="rId16"/>
    <p:sldId id="269" r:id="rId17"/>
    <p:sldId id="270" r:id="rId18"/>
    <p:sldId id="271" r:id="rId19"/>
    <p:sldId id="273" r:id="rId20"/>
    <p:sldId id="274" r:id="rId2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C7C34EE-A80E-4234-8AE3-745E8258B0B7}" styleName="Normal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2"/>
              </a:solidFill>
            </a:ln>
          </a:left>
          <a:right>
            <a:ln w="40000" cmpd="sng">
              <a:solidFill>
                <a:schemeClr val="accent2"/>
              </a:solidFill>
            </a:ln>
          </a:right>
          <a:top>
            <a:ln w="40000" cmpd="sng">
              <a:solidFill>
                <a:schemeClr val="accent2"/>
              </a:solidFill>
            </a:ln>
          </a:top>
          <a:bottom>
            <a:ln w="400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2">
          <a:shade val="80000"/>
        </a:schemeClr>
      </a:tcTxStyle>
      <a:tcStyle>
        <a:tcBdr>
          <a:bottom>
            <a:ln w="35400" cmpd="sng">
              <a:solidFill>
                <a:schemeClr val="accent2">
                  <a:shade val="80000"/>
                </a:schemeClr>
              </a:solidFill>
            </a:ln>
          </a:bottom>
        </a:tcBdr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114" y="216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presProps" Target="presProps.xml"  /><Relationship Id="rId23" Type="http://schemas.openxmlformats.org/officeDocument/2006/relationships/viewProps" Target="viewProps.xml"  /><Relationship Id="rId24" Type="http://schemas.openxmlformats.org/officeDocument/2006/relationships/theme" Target="theme/theme1.xml"  /><Relationship Id="rId25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E6BBEE8-E7DF-4285-BC54-C560B8F81494}" type="datetime1">
              <a:rPr lang="ko-KR" altLang="en-US"/>
              <a:pPr lvl="0">
                <a:defRPr/>
              </a:pPr>
              <a:t>2025-07-06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AC4282F-09F4-4926-A06B-0272D6CA5227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739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4282F-09F4-4926-A06B-0272D6CA522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64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microsoft.com/office/2007/relationships/hdphoto" Target="../embeddings/oleObject1.wdp"  /><Relationship Id="rId7" Type="http://schemas.openxmlformats.org/officeDocument/2006/relationships/image" Target="../media/image5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3.png"  /><Relationship Id="rId11" Type="http://schemas.openxmlformats.org/officeDocument/2006/relationships/image" Target="../media/image34.png"  /><Relationship Id="rId12" Type="http://schemas.openxmlformats.org/officeDocument/2006/relationships/image" Target="../media/image3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Relationship Id="rId9" Type="http://schemas.openxmlformats.org/officeDocument/2006/relationships/image" Target="../media/image3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6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15" Type="http://schemas.openxmlformats.org/officeDocument/2006/relationships/image" Target="../media/image4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33.png"  /><Relationship Id="rId8" Type="http://schemas.openxmlformats.org/officeDocument/2006/relationships/image" Target="../media/image34.png"  /><Relationship Id="rId9" Type="http://schemas.openxmlformats.org/officeDocument/2006/relationships/image" Target="../media/image3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4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4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7.png"  /><Relationship Id="rId11" Type="http://schemas.openxmlformats.org/officeDocument/2006/relationships/image" Target="../media/image48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44.png"  /><Relationship Id="rId8" Type="http://schemas.openxmlformats.org/officeDocument/2006/relationships/image" Target="../media/image45.png"  /><Relationship Id="rId9" Type="http://schemas.openxmlformats.org/officeDocument/2006/relationships/image" Target="../media/image4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2.png"  /><Relationship Id="rId11" Type="http://schemas.openxmlformats.org/officeDocument/2006/relationships/image" Target="../media/image53.png"  /><Relationship Id="rId12" Type="http://schemas.openxmlformats.org/officeDocument/2006/relationships/image" Target="../media/image54.png"  /><Relationship Id="rId13" Type="http://schemas.openxmlformats.org/officeDocument/2006/relationships/image" Target="../media/image55.png"  /><Relationship Id="rId14" Type="http://schemas.openxmlformats.org/officeDocument/2006/relationships/image" Target="../media/image56.png"  /><Relationship Id="rId15" Type="http://schemas.openxmlformats.org/officeDocument/2006/relationships/image" Target="../media/image57.png"  /><Relationship Id="rId16" Type="http://schemas.openxmlformats.org/officeDocument/2006/relationships/image" Target="../media/image58.png"  /><Relationship Id="rId17" Type="http://schemas.openxmlformats.org/officeDocument/2006/relationships/image" Target="../media/image59.png"  /><Relationship Id="rId18" Type="http://schemas.openxmlformats.org/officeDocument/2006/relationships/image" Target="../media/image60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49.png"  /><Relationship Id="rId8" Type="http://schemas.openxmlformats.org/officeDocument/2006/relationships/image" Target="../media/image50.png"  /><Relationship Id="rId9" Type="http://schemas.openxmlformats.org/officeDocument/2006/relationships/image" Target="../media/image5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6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2.png"  /><Relationship Id="rId11" Type="http://schemas.openxmlformats.org/officeDocument/2006/relationships/image" Target="../media/image37.png"  /><Relationship Id="rId12" Type="http://schemas.openxmlformats.org/officeDocument/2006/relationships/image" Target="../media/image38.png"  /><Relationship Id="rId13" Type="http://schemas.openxmlformats.org/officeDocument/2006/relationships/image" Target="../media/image39.png"  /><Relationship Id="rId14" Type="http://schemas.openxmlformats.org/officeDocument/2006/relationships/image" Target="../media/image40.png"  /><Relationship Id="rId15" Type="http://schemas.openxmlformats.org/officeDocument/2006/relationships/image" Target="../media/image4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34.png"  /><Relationship Id="rId8" Type="http://schemas.openxmlformats.org/officeDocument/2006/relationships/image" Target="../media/image33.png"  /><Relationship Id="rId9" Type="http://schemas.openxmlformats.org/officeDocument/2006/relationships/image" Target="../media/image3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63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6.png"  /><Relationship Id="rId6" Type="http://schemas.openxmlformats.org/officeDocument/2006/relationships/image" Target="../media/image5.png"  /><Relationship Id="rId7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6.png"  /><Relationship Id="rId11" Type="http://schemas.openxmlformats.org/officeDocument/2006/relationships/image" Target="../media/image5.png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2.png"  /><Relationship Id="rId8" Type="http://schemas.openxmlformats.org/officeDocument/2006/relationships/image" Target="../media/image3.png"  /><Relationship Id="rId9" Type="http://schemas.openxmlformats.org/officeDocument/2006/relationships/image" Target="../media/image6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.png"  /><Relationship Id="rId11" Type="http://schemas.openxmlformats.org/officeDocument/2006/relationships/image" Target="../media/image8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.png"  /><Relationship Id="rId11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16" Type="http://schemas.openxmlformats.org/officeDocument/2006/relationships/image" Target="../media/image20.png"  /><Relationship Id="rId17" Type="http://schemas.openxmlformats.org/officeDocument/2006/relationships/image" Target="../media/image21.png"  /><Relationship Id="rId2" Type="http://schemas.openxmlformats.org/officeDocument/2006/relationships/image" Target="../media/image12.png"  /><Relationship Id="rId3" Type="http://schemas.openxmlformats.org/officeDocument/2006/relationships/image" Target="../media/image1.png"  /><Relationship Id="rId4" Type="http://schemas.openxmlformats.org/officeDocument/2006/relationships/image" Target="../media/image1.png"  /><Relationship Id="rId5" Type="http://schemas.openxmlformats.org/officeDocument/2006/relationships/image" Target="../media/image1.png"  /><Relationship Id="rId6" Type="http://schemas.openxmlformats.org/officeDocument/2006/relationships/image" Target="../media/image1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2.png"  /><Relationship Id="rId11" Type="http://schemas.openxmlformats.org/officeDocument/2006/relationships/image" Target="../media/image15.png"  /><Relationship Id="rId12" Type="http://schemas.openxmlformats.org/officeDocument/2006/relationships/image" Target="../media/image23.png"  /><Relationship Id="rId13" Type="http://schemas.openxmlformats.org/officeDocument/2006/relationships/image" Target="../media/image24.png"  /><Relationship Id="rId14" Type="http://schemas.openxmlformats.org/officeDocument/2006/relationships/image" Target="../media/image25.png"  /><Relationship Id="rId15" Type="http://schemas.openxmlformats.org/officeDocument/2006/relationships/image" Target="../media/image26.png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2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2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7.png"  /><Relationship Id="rId11" Type="http://schemas.openxmlformats.org/officeDocument/2006/relationships/image" Target="../media/image27.png"  /><Relationship Id="rId12" Type="http://schemas.openxmlformats.org/officeDocument/2006/relationships/image" Target="../media/image27.png"  /><Relationship Id="rId13" Type="http://schemas.openxmlformats.org/officeDocument/2006/relationships/image" Target="../media/image27.png"  /><Relationship Id="rId14" Type="http://schemas.openxmlformats.org/officeDocument/2006/relationships/image" Target="../media/image27.png"  /><Relationship Id="rId15" Type="http://schemas.openxmlformats.org/officeDocument/2006/relationships/image" Target="../media/image28.png"  /><Relationship Id="rId16" Type="http://schemas.openxmlformats.org/officeDocument/2006/relationships/image" Target="../media/image29.png"  /><Relationship Id="rId2" Type="http://schemas.openxmlformats.org/officeDocument/2006/relationships/image" Target="../media/image12.png"  /><Relationship Id="rId3" Type="http://schemas.openxmlformats.org/officeDocument/2006/relationships/image" Target="../media/image12.png"  /><Relationship Id="rId4" Type="http://schemas.openxmlformats.org/officeDocument/2006/relationships/image" Target="../media/image12.png"  /><Relationship Id="rId5" Type="http://schemas.openxmlformats.org/officeDocument/2006/relationships/image" Target="../media/image12.png"  /><Relationship Id="rId6" Type="http://schemas.openxmlformats.org/officeDocument/2006/relationships/image" Target="../media/image3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10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0600" y="3233882"/>
            <a:ext cx="1096818" cy="84281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9004300"/>
            <a:ext cx="15925800" cy="6672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52500" y="7239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solidFill>
                  <a:schemeClr val="bg1"/>
                </a:solidFill>
                <a:latin typeface="Gmarket Sans Bold"/>
              </a:rPr>
              <a:t>TITLE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11600" y="3898900"/>
            <a:ext cx="12928600" cy="193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3789"/>
              </a:lnSpc>
            </a:pPr>
            <a:r>
              <a:rPr lang="ko-KR" sz="10800" b="1" i="0" u="none" strike="noStrike" spc="-1300" dirty="0">
                <a:solidFill>
                  <a:srgbClr val="000000"/>
                </a:solidFill>
                <a:ea typeface="Elice DigitalBaeum OTF Bold"/>
              </a:rPr>
              <a:t>웹</a:t>
            </a:r>
            <a:r>
              <a:rPr lang="en-US" altLang="ko-KR" sz="10800" b="1" i="0" u="none" strike="noStrike" spc="-1300" dirty="0">
                <a:solidFill>
                  <a:srgbClr val="000000"/>
                </a:solidFill>
                <a:ea typeface="Elice DigitalBaeum OTF Bold"/>
              </a:rPr>
              <a:t>(</a:t>
            </a:r>
            <a:r>
              <a:rPr lang="ko-KR" altLang="en-US" sz="10800" b="1" i="0" u="none" strike="noStrike" spc="-1300" dirty="0">
                <a:solidFill>
                  <a:srgbClr val="000000"/>
                </a:solidFill>
                <a:ea typeface="Elice DigitalBaeum OTF Bold"/>
              </a:rPr>
              <a:t>여기어때</a:t>
            </a:r>
            <a:r>
              <a:rPr lang="en-US" altLang="ko-KR" sz="10800" b="1" i="0" u="none" strike="noStrike" spc="-1300" dirty="0">
                <a:solidFill>
                  <a:srgbClr val="000000"/>
                </a:solidFill>
                <a:ea typeface="Elice DigitalBaeum OTF Bold"/>
              </a:rPr>
              <a:t>)</a:t>
            </a:r>
            <a:r>
              <a:rPr lang="en-US" sz="10800" b="0" i="0" u="none" strike="noStrike" spc="-1300" dirty="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altLang="en-US" sz="10800" spc="-1300" dirty="0">
                <a:solidFill>
                  <a:srgbClr val="000000"/>
                </a:solidFill>
                <a:latin typeface="Elice DigitalBaeum OTF"/>
                <a:ea typeface="Elice DigitalBaeum OTF"/>
              </a:rPr>
              <a:t>스타일가이드</a:t>
            </a:r>
            <a:endParaRPr lang="ko-KR" sz="10800" b="0" i="0" u="none" strike="noStrike" spc="-1300" dirty="0">
              <a:solidFill>
                <a:srgbClr val="000000"/>
              </a:solidFill>
              <a:ea typeface="Elice DigitalBaeum OTF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937000" y="3365500"/>
            <a:ext cx="5143500" cy="901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3789"/>
              </a:lnSpc>
            </a:pPr>
            <a:r>
              <a:rPr lang="ko-KR" altLang="en-US" sz="5000" b="0" i="0" u="none" strike="noStrike" spc="-400" dirty="0">
                <a:solidFill>
                  <a:srgbClr val="FF6868"/>
                </a:solidFill>
                <a:latin typeface="Elice DigitalBaeum OTF"/>
                <a:ea typeface="Elice DigitalBaeum OTF"/>
              </a:rPr>
              <a:t>화면</a:t>
            </a:r>
            <a:r>
              <a:rPr lang="en-US" sz="5000" b="0" i="0" u="none" strike="noStrike" spc="-400" dirty="0">
                <a:solidFill>
                  <a:srgbClr val="FF6868"/>
                </a:solidFill>
                <a:latin typeface="Elice DigitalBaeum OTF"/>
              </a:rPr>
              <a:t> </a:t>
            </a:r>
            <a:r>
              <a:rPr lang="ko-KR" altLang="en-US" sz="5000" spc="-400" dirty="0">
                <a:solidFill>
                  <a:srgbClr val="FF6868"/>
                </a:solidFill>
                <a:latin typeface="Elice DigitalBaeum OTF"/>
                <a:ea typeface="Elice DigitalBaeum OTF"/>
              </a:rPr>
              <a:t>설계</a:t>
            </a:r>
            <a:r>
              <a:rPr lang="ko-KR" sz="5000" b="0" i="0" u="none" strike="noStrike" spc="-400" dirty="0">
                <a:solidFill>
                  <a:srgbClr val="000000"/>
                </a:solidFill>
                <a:ea typeface="Elice DigitalBaeum OTF"/>
              </a:rPr>
              <a:t>를</a:t>
            </a:r>
            <a:r>
              <a:rPr lang="en-US" sz="5000" b="0" i="0" u="none" strike="noStrike" spc="-400" dirty="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5000" b="0" i="0" u="none" strike="noStrike" spc="-400" dirty="0">
                <a:solidFill>
                  <a:srgbClr val="000000"/>
                </a:solidFill>
                <a:ea typeface="Elice DigitalBaeum OTF"/>
              </a:rPr>
              <a:t>위한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13200" y="5867400"/>
            <a:ext cx="7594600" cy="17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000" b="0" i="0" u="none" strike="noStrike" spc="700" dirty="0">
                <a:solidFill>
                  <a:srgbClr val="000000"/>
                </a:solidFill>
                <a:latin typeface="Gmarket Sans Bold"/>
              </a:rPr>
              <a:t>WEB STYLE GUIDE PROJECT 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013200" y="6184900"/>
            <a:ext cx="7327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3789"/>
              </a:lnSpc>
            </a:pPr>
            <a:r>
              <a:rPr lang="en-US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TEAM : </a:t>
            </a:r>
            <a:r>
              <a:rPr lang="ko-KR" altLang="en-US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윤태현</a:t>
            </a:r>
            <a:r>
              <a:rPr lang="en-US" altLang="ko-KR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, </a:t>
            </a:r>
            <a:r>
              <a:rPr lang="ko-KR" altLang="en-US" sz="1300" dirty="0" err="1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전익환</a:t>
            </a:r>
            <a:r>
              <a:rPr lang="en-US" altLang="ko-KR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, </a:t>
            </a:r>
            <a:r>
              <a:rPr lang="ko-KR" altLang="en-US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서동성</a:t>
            </a:r>
            <a:r>
              <a:rPr lang="en-US" altLang="ko-KR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, </a:t>
            </a:r>
            <a:r>
              <a:rPr lang="ko-KR" altLang="en-US" sz="1300" dirty="0">
                <a:solidFill>
                  <a:srgbClr val="000000">
                    <a:alpha val="63922"/>
                  </a:srgbClr>
                </a:solidFill>
                <a:latin typeface="Gmarket Sans Bold" panose="020B0600000101010101" charset="-127"/>
                <a:ea typeface="Gmarket Sans Bold" panose="020B0600000101010101" charset="-127"/>
              </a:rPr>
              <a:t>정지원</a:t>
            </a:r>
            <a:endParaRPr lang="en-US" sz="1300" b="0" i="0" u="none" strike="noStrike" dirty="0">
              <a:solidFill>
                <a:srgbClr val="000000">
                  <a:alpha val="63922"/>
                </a:srgbClr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EA4E7E2D-965F-44A6-B53D-500B3B9C57D3}"/>
              </a:ext>
            </a:extLst>
          </p:cNvPr>
          <p:cNvSpPr txBox="1"/>
          <p:nvPr/>
        </p:nvSpPr>
        <p:spPr>
          <a:xfrm>
            <a:off x="4813300" y="730250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FB53D743-F66A-462E-9AB1-FEDE6B8F0245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ECE0C22A-446D-41F0-919B-532375F2F44B}"/>
              </a:ext>
            </a:extLst>
          </p:cNvPr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41500" y="1930400"/>
            <a:ext cx="145923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2839"/>
              </a:lnSpc>
            </a:pP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46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09400" y="3708400"/>
            <a:ext cx="4673600" cy="4673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0800000">
            <a:off x="12090400" y="7353300"/>
            <a:ext cx="3898900" cy="10287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2979400" y="7607300"/>
            <a:ext cx="2120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9479"/>
              </a:lnSpc>
            </a:pPr>
            <a:r>
              <a:rPr lang="ko-KR" sz="1800" b="0" i="0" u="none" strike="noStrike">
                <a:solidFill>
                  <a:srgbClr val="FFFFFF"/>
                </a:solidFill>
                <a:ea typeface="Gmarket Sans Bold"/>
              </a:rPr>
              <a:t>키워드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9">
            <a:alphaModFix amt="8000"/>
          </a:blip>
          <a:stretch>
            <a:fillRect/>
          </a:stretch>
        </p:blipFill>
        <p:spPr>
          <a:xfrm>
            <a:off x="1905000" y="3708400"/>
            <a:ext cx="8724900" cy="2044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286000" y="4051300"/>
            <a:ext cx="8026400" cy="43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첫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6000" y="4737100"/>
            <a:ext cx="80010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1010900" y="4724400"/>
            <a:ext cx="304800" cy="254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9867900" y="6159500"/>
            <a:ext cx="2882900" cy="25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0800000">
            <a:off x="10998200" y="7594600"/>
            <a:ext cx="3175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>
            <a:alphaModFix amt="8000"/>
          </a:blip>
          <a:stretch>
            <a:fillRect/>
          </a:stretch>
        </p:blipFill>
        <p:spPr>
          <a:xfrm>
            <a:off x="1905000" y="6337300"/>
            <a:ext cx="8724900" cy="2044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2286000" y="6692900"/>
            <a:ext cx="8026400" cy="43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두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286000" y="7378700"/>
            <a:ext cx="80010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41500" y="1930400"/>
            <a:ext cx="145923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2839"/>
              </a:lnSpc>
            </a:pP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46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299200" y="4597400"/>
            <a:ext cx="3048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5156200" y="6032500"/>
            <a:ext cx="28829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286500" y="7467600"/>
            <a:ext cx="3175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905000" y="3708400"/>
            <a:ext cx="4165600" cy="1943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2286000" y="4114800"/>
            <a:ext cx="3454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첫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86000" y="4660900"/>
            <a:ext cx="34417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905000" y="6438900"/>
            <a:ext cx="4165600" cy="19431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286000" y="6858000"/>
            <a:ext cx="3454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86000" y="7391400"/>
            <a:ext cx="34417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1684000" y="4597400"/>
            <a:ext cx="3048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248900" y="6032500"/>
            <a:ext cx="2882900" cy="254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10800000">
            <a:off x="11684000" y="7467600"/>
            <a:ext cx="317500" cy="254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2217400" y="3708400"/>
            <a:ext cx="4165600" cy="19431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2598400" y="4114800"/>
            <a:ext cx="3454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98400" y="4660900"/>
            <a:ext cx="34417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2217400" y="6438900"/>
            <a:ext cx="4165600" cy="19431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2598400" y="6858000"/>
            <a:ext cx="3454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598400" y="7391400"/>
            <a:ext cx="34417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7700" y="3898900"/>
            <a:ext cx="4292600" cy="42926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10800000">
            <a:off x="7353300" y="7239000"/>
            <a:ext cx="3581400" cy="9398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166100" y="7480300"/>
            <a:ext cx="1955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9479"/>
              </a:lnSpc>
            </a:pPr>
            <a:r>
              <a:rPr lang="ko-KR" sz="1700" b="0" i="0" u="none" strike="noStrike" dirty="0">
                <a:solidFill>
                  <a:srgbClr val="FFFFFF"/>
                </a:solidFill>
                <a:ea typeface="Elice DigitalBaeum OTF"/>
              </a:rPr>
              <a:t>키워드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79600" y="5372100"/>
            <a:ext cx="14541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28800" y="3962400"/>
            <a:ext cx="146304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6240"/>
              </a:lnSpc>
            </a:pPr>
            <a:r>
              <a:rPr lang="ko-KR" sz="6100" b="0" i="0" u="none" strike="noStrike" spc="-2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6100" b="0" i="0" u="none" strike="noStrike" spc="-2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6100" b="0" i="0" u="none" strike="noStrike" spc="-2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905000" y="1930400"/>
            <a:ext cx="14579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38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3225800"/>
            <a:ext cx="4191000" cy="3365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905000" y="7200900"/>
            <a:ext cx="4241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9479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첫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05000" y="7759700"/>
            <a:ext cx="4229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8500" y="3225800"/>
            <a:ext cx="4191000" cy="33655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048500" y="7200900"/>
            <a:ext cx="4241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9479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두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48500" y="7759700"/>
            <a:ext cx="4229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0" y="3225800"/>
            <a:ext cx="4191000" cy="33655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2192000" y="7200900"/>
            <a:ext cx="42418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9479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세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192000" y="7759700"/>
            <a:ext cx="42291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92300" y="4064000"/>
            <a:ext cx="5702300" cy="1003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09559"/>
              </a:lnSpc>
            </a:pPr>
            <a:r>
              <a:rPr lang="ko-KR" sz="53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5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53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05000" y="5359400"/>
            <a:ext cx="5613400" cy="762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05000" y="1917700"/>
            <a:ext cx="5613400" cy="431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2919"/>
              </a:lnSpc>
            </a:pPr>
            <a:r>
              <a:rPr lang="en-US" sz="2100" b="0" i="0" u="none" strike="noStrike" dirty="0">
                <a:solidFill>
                  <a:srgbClr val="000000"/>
                </a:solidFill>
                <a:latin typeface="Elice DigitalBaeum OTF"/>
              </a:rPr>
              <a:t>01.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20100" y="1917700"/>
            <a:ext cx="8001000" cy="609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9479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29479"/>
              </a:lnSpc>
            </a:pP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0100" y="3556000"/>
            <a:ext cx="7975600" cy="48260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8420100" y="3086100"/>
            <a:ext cx="5041900" cy="241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02919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항목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732000" y="3086100"/>
            <a:ext cx="1663700" cy="241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r">
              <a:lnSpc>
                <a:spcPct val="102919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단위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: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억원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054600" y="5651500"/>
            <a:ext cx="279400" cy="2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1600" y="5499100"/>
            <a:ext cx="79248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2954000" y="5626100"/>
            <a:ext cx="2794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>
            <a:alphaModFix amt="8000"/>
          </a:blip>
          <a:stretch>
            <a:fillRect/>
          </a:stretch>
        </p:blipFill>
        <p:spPr>
          <a:xfrm>
            <a:off x="8140700" y="1905000"/>
            <a:ext cx="2019300" cy="20193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8394700" y="2692400"/>
            <a:ext cx="15113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9440"/>
              </a:lnSpc>
            </a:pPr>
            <a:r>
              <a:rPr lang="en-US" sz="2200" b="0" i="0" u="none" strike="noStrike" spc="-100">
                <a:solidFill>
                  <a:srgbClr val="000000"/>
                </a:solidFill>
                <a:latin typeface="Elice DigitalBaeum OTF"/>
              </a:rPr>
              <a:t>A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81600" y="4305300"/>
            <a:ext cx="7924800" cy="7620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537200" y="4495800"/>
            <a:ext cx="721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핵심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내용을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쉽게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전달할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수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있도록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간결하게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작성하면</a:t>
            </a:r>
            <a:r>
              <a:rPr lang="en-US" sz="1900" b="0" i="0" u="none" strike="noStrike">
                <a:solidFill>
                  <a:srgbClr val="FFFFFF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FFFFFF"/>
                </a:solidFill>
                <a:ea typeface="Elice DigitalBaeum OTF"/>
              </a:rPr>
              <a:t>좋아요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11">
            <a:alphaModFix amt="8000"/>
          </a:blip>
          <a:stretch>
            <a:fillRect/>
          </a:stretch>
        </p:blipFill>
        <p:spPr>
          <a:xfrm>
            <a:off x="1905000" y="6121400"/>
            <a:ext cx="6769100" cy="22606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247900" y="6477000"/>
            <a:ext cx="60706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39440"/>
              </a:lnSpc>
            </a:pPr>
            <a:r>
              <a:rPr lang="ko-KR" sz="27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60600" y="7239000"/>
            <a:ext cx="60452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ctr">
              <a:lnSpc>
                <a:spcPct val="139440"/>
              </a:lnSpc>
            </a:pP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1">
            <a:alphaModFix amt="8000"/>
          </a:blip>
          <a:stretch>
            <a:fillRect/>
          </a:stretch>
        </p:blipFill>
        <p:spPr>
          <a:xfrm>
            <a:off x="9613900" y="6121400"/>
            <a:ext cx="6756400" cy="22606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9969500" y="6477000"/>
            <a:ext cx="60706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39440"/>
              </a:lnSpc>
            </a:pPr>
            <a:r>
              <a:rPr lang="ko-KR" sz="27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982200" y="7239000"/>
            <a:ext cx="60452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ctr">
              <a:lnSpc>
                <a:spcPct val="139440"/>
              </a:lnSpc>
            </a:pP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905000" y="1930400"/>
            <a:ext cx="145923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9559"/>
              </a:lnSpc>
            </a:pP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46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980000">
            <a:off x="10198100" y="5080000"/>
            <a:ext cx="16637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8000" y="5930900"/>
            <a:ext cx="11303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2280000">
            <a:off x="5461000" y="6845300"/>
            <a:ext cx="17780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680000">
            <a:off x="14960600" y="3606800"/>
            <a:ext cx="1168400" cy="88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41700" y="7785100"/>
            <a:ext cx="11303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01600" y="4267200"/>
            <a:ext cx="1130300" cy="25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879600" y="5384800"/>
            <a:ext cx="1930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92300" y="59055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2235200" y="7188200"/>
            <a:ext cx="1206500" cy="12065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1600" y="7594600"/>
            <a:ext cx="406400" cy="406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4572000" y="7188200"/>
            <a:ext cx="1206500" cy="12065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78400" y="7594600"/>
            <a:ext cx="406400" cy="4064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4216400" y="5384800"/>
            <a:ext cx="1930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229100" y="59055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pic>
        <p:nvPicPr>
          <p:cNvPr id="29" name="Picture 29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6921500" y="5334000"/>
            <a:ext cx="1206500" cy="12065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66000" y="5740400"/>
            <a:ext cx="406400" cy="4064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6553200" y="3530600"/>
            <a:ext cx="1930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565900" y="40513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9258300" y="5334000"/>
            <a:ext cx="1206500" cy="12065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664700" y="5740400"/>
            <a:ext cx="406400" cy="4064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8902700" y="6858000"/>
            <a:ext cx="1930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902700" y="73787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11595100" y="3683000"/>
            <a:ext cx="1206500" cy="12065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001500" y="4089400"/>
            <a:ext cx="406400" cy="4064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1239500" y="5232400"/>
            <a:ext cx="19304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239500" y="57404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pic>
        <p:nvPicPr>
          <p:cNvPr id="41" name="Picture 41"/>
          <p:cNvPicPr>
            <a:picLocks noChangeAspect="1"/>
          </p:cNvPicPr>
          <p:nvPr/>
        </p:nvPicPr>
        <p:blipFill>
          <a:blip r:embed="rId12">
            <a:alphaModFix amt="8000"/>
          </a:blip>
          <a:stretch>
            <a:fillRect/>
          </a:stretch>
        </p:blipFill>
        <p:spPr>
          <a:xfrm>
            <a:off x="13931900" y="3683000"/>
            <a:ext cx="1206500" cy="12065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338300" y="4089400"/>
            <a:ext cx="406400" cy="406400"/>
          </a:xfrm>
          <a:prstGeom prst="rect">
            <a:avLst/>
          </a:prstGeom>
        </p:spPr>
      </p:pic>
      <p:sp>
        <p:nvSpPr>
          <p:cNvPr id="43" name="TextBox 43"/>
          <p:cNvSpPr txBox="1"/>
          <p:nvPr/>
        </p:nvSpPr>
        <p:spPr>
          <a:xfrm>
            <a:off x="13576300" y="5245100"/>
            <a:ext cx="1930400" cy="355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283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589000" y="5676900"/>
            <a:ext cx="19177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0" y="3225800"/>
            <a:ext cx="3162300" cy="330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6900" y="3225800"/>
            <a:ext cx="3162300" cy="330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3225800"/>
            <a:ext cx="3162300" cy="330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20700" y="3225800"/>
            <a:ext cx="3162300" cy="33020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905000" y="1930400"/>
            <a:ext cx="14579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38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05000" y="7023100"/>
            <a:ext cx="32131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첫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05000" y="7543800"/>
            <a:ext cx="3200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76900" y="7023100"/>
            <a:ext cx="32131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두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76900" y="7543800"/>
            <a:ext cx="3200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448800" y="7023100"/>
            <a:ext cx="32131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세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48800" y="7543800"/>
            <a:ext cx="3200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220700" y="7023100"/>
            <a:ext cx="3213100" cy="355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네</a:t>
            </a:r>
            <a:r>
              <a:rPr lang="en-US" sz="20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000" b="0" i="0" u="none" strike="noStrike" spc="-100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220700" y="7543800"/>
            <a:ext cx="32004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41500" y="1930400"/>
            <a:ext cx="145923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22839"/>
              </a:lnSpc>
            </a:pP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46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5156200" y="6032500"/>
            <a:ext cx="2882900" cy="254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286500" y="4597400"/>
            <a:ext cx="304800" cy="254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6286500" y="7467600"/>
            <a:ext cx="3175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6286500" y="6032500"/>
            <a:ext cx="304800" cy="25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905000" y="3708400"/>
            <a:ext cx="4165600" cy="14732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2133600" y="3911600"/>
            <a:ext cx="37592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첫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33600" y="4406900"/>
            <a:ext cx="3746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905000" y="5308600"/>
            <a:ext cx="4165600" cy="14732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2133600" y="5524500"/>
            <a:ext cx="37592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두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33600" y="6019800"/>
            <a:ext cx="3746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25" name="Picture 25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905000" y="6908800"/>
            <a:ext cx="4165600" cy="1473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2133600" y="7124700"/>
            <a:ext cx="37592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세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33600" y="7620000"/>
            <a:ext cx="3746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800000">
            <a:off x="11684000" y="4597400"/>
            <a:ext cx="304800" cy="254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0248900" y="6032500"/>
            <a:ext cx="2882900" cy="254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-10800000">
            <a:off x="11684000" y="7467600"/>
            <a:ext cx="317500" cy="254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2217400" y="3708400"/>
            <a:ext cx="4165600" cy="14732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2446000" y="3911600"/>
            <a:ext cx="37592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네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446000" y="4406900"/>
            <a:ext cx="3746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0">
            <a:alphaModFix amt="8000"/>
          </a:blip>
          <a:stretch>
            <a:fillRect/>
          </a:stretch>
        </p:blipFill>
        <p:spPr>
          <a:xfrm>
            <a:off x="12217400" y="6908800"/>
            <a:ext cx="4165600" cy="1473200"/>
          </a:xfrm>
          <a:prstGeom prst="rect">
            <a:avLst/>
          </a:prstGeom>
        </p:spPr>
      </p:pic>
      <p:sp>
        <p:nvSpPr>
          <p:cNvPr id="35" name="TextBox 35"/>
          <p:cNvSpPr txBox="1"/>
          <p:nvPr/>
        </p:nvSpPr>
        <p:spPr>
          <a:xfrm>
            <a:off x="12446000" y="7124700"/>
            <a:ext cx="37592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39440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다섯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번째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2446000" y="7620000"/>
            <a:ext cx="3746500" cy="54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pic>
        <p:nvPicPr>
          <p:cNvPr id="37" name="Picture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7700" y="3898900"/>
            <a:ext cx="4292600" cy="42926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10800000">
            <a:off x="7353300" y="7239000"/>
            <a:ext cx="3581400" cy="939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8166100" y="7480300"/>
            <a:ext cx="19558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9479"/>
              </a:lnSpc>
            </a:pPr>
            <a:r>
              <a:rPr lang="ko-KR" sz="1700" b="0" i="0" u="none" strike="noStrike">
                <a:solidFill>
                  <a:srgbClr val="FFFFFF"/>
                </a:solidFill>
                <a:ea typeface="Elice DigitalBaeum OTF"/>
              </a:rPr>
              <a:t>키워드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0" y="558800"/>
            <a:ext cx="1905000" cy="1143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0" y="558800"/>
            <a:ext cx="1905000" cy="1143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905000" y="5321300"/>
            <a:ext cx="56261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9479"/>
              </a:lnSpc>
            </a:pP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메시지는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짧고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간결할수록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효과적으로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전달돼요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  <a:p>
            <a:pPr lvl="0" algn="l">
              <a:lnSpc>
                <a:spcPct val="129479"/>
              </a:lnSpc>
            </a:pP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2-3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줄로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읽을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900" b="0" i="0" u="none" strike="noStrike">
                <a:solidFill>
                  <a:srgbClr val="000000"/>
                </a:solidFill>
                <a:ea typeface="Elice DigitalBaeum OTF"/>
              </a:rPr>
              <a:t>있어요</a:t>
            </a:r>
            <a:r>
              <a:rPr lang="en-US" sz="1900" b="0" i="0" u="none" strike="noStrike">
                <a:solidFill>
                  <a:srgbClr val="000000"/>
                </a:solidFill>
                <a:latin typeface="Elice DigitalBaeum OTF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05000" y="4254500"/>
            <a:ext cx="56896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46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46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0718800" y="3530600"/>
            <a:ext cx="3390900" cy="32131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1125200" y="4711700"/>
            <a:ext cx="2552700" cy="43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39440"/>
              </a:lnSpc>
            </a:pP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23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2300" b="0" i="0" u="none" strike="noStrike" spc="-100">
                <a:solidFill>
                  <a:srgbClr val="000000"/>
                </a:solidFill>
                <a:ea typeface="Elice DigitalBaeum OTF"/>
              </a:rPr>
              <a:t>키워드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37900" y="5334000"/>
            <a:ext cx="25400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간략한</a:t>
            </a:r>
            <a:r>
              <a:rPr lang="en-US" sz="15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</a:p>
          <a:p>
            <a:pPr lvl="0" algn="ctr">
              <a:lnSpc>
                <a:spcPct val="139440"/>
              </a:lnSpc>
            </a:pPr>
            <a:r>
              <a:rPr lang="ko-KR" sz="1500" b="0" i="0" u="none" strike="noStrike">
                <a:solidFill>
                  <a:srgbClr val="000000"/>
                </a:solidFill>
                <a:ea typeface="Elice DigitalBaeum OTF"/>
              </a:rPr>
              <a:t>입력해주세요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94700" y="4419600"/>
            <a:ext cx="19431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r">
              <a:lnSpc>
                <a:spcPct val="109559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키워드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394700" y="4889500"/>
            <a:ext cx="19431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56700" y="7073900"/>
            <a:ext cx="19431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r">
              <a:lnSpc>
                <a:spcPct val="109559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키워드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156700" y="7543800"/>
            <a:ext cx="19431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430000" y="1879600"/>
            <a:ext cx="19431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09559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키워드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442700" y="2362200"/>
            <a:ext cx="19431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478000" y="4419600"/>
            <a:ext cx="19431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09559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키워드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4478000" y="4889500"/>
            <a:ext cx="19431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16000" y="7073900"/>
            <a:ext cx="1943100" cy="317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09559"/>
              </a:lnSpc>
            </a:pPr>
            <a:r>
              <a:rPr lang="ko-KR" sz="1700" b="0" i="0" u="none" strike="noStrike">
                <a:solidFill>
                  <a:srgbClr val="000000"/>
                </a:solidFill>
                <a:ea typeface="Elice DigitalBaeum OTF"/>
              </a:rPr>
              <a:t>키워드</a:t>
            </a:r>
            <a:r>
              <a:rPr lang="en-US" sz="1700" b="0" i="0" u="none" strike="noStrike">
                <a:solidFill>
                  <a:srgbClr val="000000"/>
                </a:solidFill>
                <a:latin typeface="Elice DigitalBaeum OTF"/>
              </a:rPr>
              <a:t> 4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716000" y="7543800"/>
            <a:ext cx="1943100" cy="850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핵심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내용을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전달할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있도록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간결하게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Elice DigitalBaeum OTF"/>
              </a:rPr>
              <a:t>좋아요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43" y="456293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257300"/>
            <a:ext cx="16954500" cy="828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77C6099-869D-43C2-A3AE-8A58DE2A8A25}"/>
              </a:ext>
            </a:extLst>
          </p:cNvPr>
          <p:cNvGrpSpPr/>
          <p:nvPr/>
        </p:nvGrpSpPr>
        <p:grpSpPr>
          <a:xfrm>
            <a:off x="2334491" y="2095500"/>
            <a:ext cx="4752108" cy="698500"/>
            <a:chOff x="1981200" y="3557732"/>
            <a:chExt cx="4752108" cy="698500"/>
          </a:xfrm>
        </p:grpSpPr>
        <p:sp>
          <p:nvSpPr>
            <p:cNvPr id="15" name="TextBox 15"/>
            <p:cNvSpPr txBox="1"/>
            <p:nvPr/>
          </p:nvSpPr>
          <p:spPr>
            <a:xfrm>
              <a:off x="3103417" y="3655868"/>
              <a:ext cx="362989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139440"/>
                </a:lnSpc>
              </a:pPr>
              <a:r>
                <a:rPr lang="en-US" altLang="ko-KR" sz="2500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PC/OS : Windows</a:t>
              </a:r>
              <a:endParaRPr lang="ko-KR" sz="25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A94EA03-7457-49CC-A92C-ED391EAB108A}"/>
                </a:ext>
              </a:extLst>
            </p:cNvPr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1E71844-EB22-4E87-A13D-DB4AC34292CA}"/>
                  </a:ext>
                </a:extLst>
              </p:cNvPr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/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lvl="0" algn="ctr">
                  <a:lnSpc>
                    <a:spcPct val="122839"/>
                  </a:lnSpc>
                </a:pPr>
                <a:r>
                  <a:rPr lang="en-US" altLang="ko-KR" sz="2800" b="0" i="0" u="none" strike="noStrike" spc="-100" dirty="0">
                    <a:solidFill>
                      <a:schemeClr val="bg1"/>
                    </a:solidFill>
                    <a:latin typeface="Gmarket Sans Bold" panose="020B0600000101010101" charset="-127"/>
                    <a:ea typeface="Gmarket Sans Bold" panose="020B0600000101010101" charset="-127"/>
                  </a:rPr>
                  <a:t>01.</a:t>
                </a:r>
                <a:endParaRPr 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F91339E-5ADA-4073-8D8C-9B9285A82085}"/>
              </a:ext>
            </a:extLst>
          </p:cNvPr>
          <p:cNvGrpSpPr/>
          <p:nvPr/>
        </p:nvGrpSpPr>
        <p:grpSpPr>
          <a:xfrm>
            <a:off x="2334491" y="3383107"/>
            <a:ext cx="4980708" cy="698500"/>
            <a:chOff x="1981200" y="3557732"/>
            <a:chExt cx="4980708" cy="698500"/>
          </a:xfrm>
        </p:grpSpPr>
        <p:sp>
          <p:nvSpPr>
            <p:cNvPr id="28" name="TextBox 15">
              <a:extLst>
                <a:ext uri="{FF2B5EF4-FFF2-40B4-BE49-F238E27FC236}">
                  <a16:creationId xmlns:a16="http://schemas.microsoft.com/office/drawing/2014/main" id="{E4854789-18B6-4C21-A9E8-0C7DE6B2C2B9}"/>
                </a:ext>
              </a:extLst>
            </p:cNvPr>
            <p:cNvSpPr txBox="1"/>
            <p:nvPr/>
          </p:nvSpPr>
          <p:spPr>
            <a:xfrm>
              <a:off x="3103417" y="3655868"/>
              <a:ext cx="385849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39440"/>
                </a:lnSpc>
              </a:pPr>
              <a:r>
                <a:rPr lang="ko-KR" altLang="en-US" sz="2800" dirty="0" err="1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웹브라우저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 : Chrome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18D44F27-70F1-46A5-924B-C7443BB47D58}"/>
                </a:ext>
              </a:extLst>
            </p:cNvPr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75D48002-6A38-458B-B868-22C88E4E107D}"/>
                  </a:ext>
                </a:extLst>
              </p:cNvPr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/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16">
                <a:extLst>
                  <a:ext uri="{FF2B5EF4-FFF2-40B4-BE49-F238E27FC236}">
                    <a16:creationId xmlns:a16="http://schemas.microsoft.com/office/drawing/2014/main" id="{8ED9E025-FB56-4EA8-8311-F9CF47FD1CC7}"/>
                  </a:ext>
                </a:extLst>
              </p:cNvPr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lvl="0" algn="ctr">
                  <a:lnSpc>
                    <a:spcPct val="122839"/>
                  </a:lnSpc>
                </a:pPr>
                <a:r>
                  <a:rPr lang="en-US" altLang="ko-KR" sz="2800" b="0" i="0" u="none" strike="noStrike" spc="-100" dirty="0">
                    <a:solidFill>
                      <a:schemeClr val="bg1"/>
                    </a:solidFill>
                    <a:latin typeface="Gmarket Sans Bold" panose="020B0600000101010101" charset="-127"/>
                    <a:ea typeface="Gmarket Sans Bold" panose="020B0600000101010101" charset="-127"/>
                  </a:rPr>
                  <a:t>02.</a:t>
                </a:r>
                <a:endParaRPr 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endParaRPr>
              </a:p>
            </p:txBody>
          </p:sp>
        </p:grp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186096-254F-4354-BE6D-4D7309D5CE75}"/>
              </a:ext>
            </a:extLst>
          </p:cNvPr>
          <p:cNvGrpSpPr/>
          <p:nvPr/>
        </p:nvGrpSpPr>
        <p:grpSpPr>
          <a:xfrm>
            <a:off x="2334491" y="4634057"/>
            <a:ext cx="6136408" cy="698500"/>
            <a:chOff x="1981200" y="3557732"/>
            <a:chExt cx="6136408" cy="698500"/>
          </a:xfrm>
        </p:grpSpPr>
        <p:sp>
          <p:nvSpPr>
            <p:cNvPr id="33" name="TextBox 15">
              <a:extLst>
                <a:ext uri="{FF2B5EF4-FFF2-40B4-BE49-F238E27FC236}">
                  <a16:creationId xmlns:a16="http://schemas.microsoft.com/office/drawing/2014/main" id="{9C20127E-2A82-4584-B578-E85A7C761BF7}"/>
                </a:ext>
              </a:extLst>
            </p:cNvPr>
            <p:cNvSpPr txBox="1"/>
            <p:nvPr/>
          </p:nvSpPr>
          <p:spPr>
            <a:xfrm>
              <a:off x="3103417" y="3655868"/>
              <a:ext cx="501419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l">
                <a:lnSpc>
                  <a:spcPct val="139440"/>
                </a:lnSpc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해상도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: 1920 x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1080(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px)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A163831-632D-47DA-8C0E-2D2BEA96C7C9}"/>
                </a:ext>
              </a:extLst>
            </p:cNvPr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A5F53BE0-74AC-4152-9F84-F4DEFE18F971}"/>
                  </a:ext>
                </a:extLst>
              </p:cNvPr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/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16">
                <a:extLst>
                  <a:ext uri="{FF2B5EF4-FFF2-40B4-BE49-F238E27FC236}">
                    <a16:creationId xmlns:a16="http://schemas.microsoft.com/office/drawing/2014/main" id="{0ED5BFE1-4A6E-4A3F-8307-9CC830653475}"/>
                  </a:ext>
                </a:extLst>
              </p:cNvPr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lvl="0" algn="ctr">
                  <a:lnSpc>
                    <a:spcPct val="122839"/>
                  </a:lnSpc>
                </a:pPr>
                <a:r>
                  <a:rPr lang="en-US" altLang="ko-KR" sz="2800" b="0" i="0" u="none" strike="noStrike" spc="-100" dirty="0">
                    <a:solidFill>
                      <a:schemeClr val="bg1"/>
                    </a:solidFill>
                    <a:latin typeface="Gmarket Sans Bold" panose="020B0600000101010101" charset="-127"/>
                    <a:ea typeface="Gmarket Sans Bold" panose="020B0600000101010101" charset="-127"/>
                  </a:rPr>
                  <a:t>03.</a:t>
                </a:r>
                <a:endParaRPr 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0C93858-296C-4F61-88EE-8CF31D4B92BD}"/>
              </a:ext>
            </a:extLst>
          </p:cNvPr>
          <p:cNvGrpSpPr/>
          <p:nvPr/>
        </p:nvGrpSpPr>
        <p:grpSpPr>
          <a:xfrm>
            <a:off x="2334491" y="5885007"/>
            <a:ext cx="4475018" cy="698500"/>
            <a:chOff x="1981200" y="3557732"/>
            <a:chExt cx="4475018" cy="698500"/>
          </a:xfrm>
        </p:grpSpPr>
        <p:sp>
          <p:nvSpPr>
            <p:cNvPr id="38" name="TextBox 15">
              <a:extLst>
                <a:ext uri="{FF2B5EF4-FFF2-40B4-BE49-F238E27FC236}">
                  <a16:creationId xmlns:a16="http://schemas.microsoft.com/office/drawing/2014/main" id="{8F213EAD-3DA5-4241-8675-B1265C3CF0C5}"/>
                </a:ext>
              </a:extLst>
            </p:cNvPr>
            <p:cNvSpPr txBox="1"/>
            <p:nvPr/>
          </p:nvSpPr>
          <p:spPr>
            <a:xfrm>
              <a:off x="3103418" y="3604614"/>
              <a:ext cx="3352800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139440"/>
                </a:lnSpc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레이아웃</a:t>
              </a:r>
              <a:endParaRPr lang="ko-KR" sz="28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E8418EA3-4F48-4505-AF23-0DD9B3E4878D}"/>
                </a:ext>
              </a:extLst>
            </p:cNvPr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9F8049FF-1691-4349-A100-E01DC3510D08}"/>
                  </a:ext>
                </a:extLst>
              </p:cNvPr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/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TextBox 16">
                <a:extLst>
                  <a:ext uri="{FF2B5EF4-FFF2-40B4-BE49-F238E27FC236}">
                    <a16:creationId xmlns:a16="http://schemas.microsoft.com/office/drawing/2014/main" id="{935DCE62-20F0-4A31-B12A-B6ADEFBC2A94}"/>
                  </a:ext>
                </a:extLst>
              </p:cNvPr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lvl="0" algn="ctr">
                  <a:lnSpc>
                    <a:spcPct val="122839"/>
                  </a:lnSpc>
                </a:pPr>
                <a:r>
                  <a:rPr lang="en-US" altLang="ko-KR" sz="2800" b="0" i="0" u="none" strike="noStrike" spc="-100" dirty="0">
                    <a:solidFill>
                      <a:schemeClr val="bg1"/>
                    </a:solidFill>
                    <a:latin typeface="Gmarket Sans Bold" panose="020B0600000101010101" charset="-127"/>
                    <a:ea typeface="Gmarket Sans Bold" panose="020B0600000101010101" charset="-127"/>
                  </a:rPr>
                  <a:t>04.</a:t>
                </a:r>
                <a:endParaRPr 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D7611CE2-2CEA-4D73-BFEE-9E5AFE2C713A}"/>
              </a:ext>
            </a:extLst>
          </p:cNvPr>
          <p:cNvGrpSpPr/>
          <p:nvPr/>
        </p:nvGrpSpPr>
        <p:grpSpPr>
          <a:xfrm>
            <a:off x="5181600" y="5983143"/>
            <a:ext cx="3352800" cy="2276475"/>
            <a:chOff x="5133109" y="6143336"/>
            <a:chExt cx="3352800" cy="2719532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AFD78DAE-88CF-4BB0-A1B8-275AB15134E1}"/>
                </a:ext>
              </a:extLst>
            </p:cNvPr>
            <p:cNvSpPr/>
            <p:nvPr/>
          </p:nvSpPr>
          <p:spPr>
            <a:xfrm>
              <a:off x="5133109" y="6143336"/>
              <a:ext cx="3352800" cy="2719532"/>
            </a:xfrm>
            <a:prstGeom prst="roundRect">
              <a:avLst>
                <a:gd name="adj" fmla="val 95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1CE591-01F5-4D2E-B0E8-E1978216EE03}"/>
                </a:ext>
              </a:extLst>
            </p:cNvPr>
            <p:cNvSpPr txBox="1"/>
            <p:nvPr/>
          </p:nvSpPr>
          <p:spPr>
            <a:xfrm>
              <a:off x="5385953" y="6244381"/>
              <a:ext cx="2843647" cy="19909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  <a:t>·  </a:t>
              </a:r>
              <a:r>
                <a:rPr lang="ko-KR" altLang="en-US" sz="2100" dirty="0">
                  <a:latin typeface="Gmarket Sans Bold" panose="020B0600000101010101" charset="-127"/>
                  <a:ea typeface="Gmarket Sans Bold" panose="020B0600000101010101" charset="-127"/>
                </a:rPr>
                <a:t>화면구조</a:t>
              </a:r>
              <a:endParaRPr lang="en-US" altLang="ko-KR" sz="2100" dirty="0">
                <a:latin typeface="Gmarket Sans Bold" panose="020B0600000101010101" charset="-127"/>
                <a:ea typeface="Gmarket Sans Bold" panose="020B0600000101010101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  <a:t>·  Header</a:t>
              </a:r>
              <a:b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</a:br>
              <a: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  <a:t>·  Navigation</a:t>
              </a:r>
              <a:b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</a:br>
              <a:r>
                <a:rPr lang="en-US" altLang="ko-KR" sz="2100" dirty="0">
                  <a:latin typeface="Gmarket Sans Bold" panose="020B0600000101010101" charset="-127"/>
                  <a:ea typeface="Gmarket Sans Bold" panose="020B0600000101010101" charset="-127"/>
                </a:rPr>
                <a:t>·  </a:t>
              </a:r>
              <a:r>
                <a:rPr lang="en-US" altLang="ko-KR" sz="2100" dirty="0" err="1">
                  <a:latin typeface="Gmarket Sans Bold" panose="020B0600000101010101" charset="-127"/>
                  <a:ea typeface="Gmarket Sans Bold" panose="020B0600000101010101" charset="-127"/>
                </a:rPr>
                <a:t>ContentsArea</a:t>
              </a:r>
              <a:endParaRPr lang="ko-KR" altLang="en-US" sz="2100" dirty="0"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</p:grpSp>
      <p:sp>
        <p:nvSpPr>
          <p:cNvPr id="45" name="TextBox 15">
            <a:extLst>
              <a:ext uri="{FF2B5EF4-FFF2-40B4-BE49-F238E27FC236}">
                <a16:creationId xmlns:a16="http://schemas.microsoft.com/office/drawing/2014/main" id="{82548530-B624-4C20-8579-9B12A687E32C}"/>
              </a:ext>
            </a:extLst>
          </p:cNvPr>
          <p:cNvSpPr txBox="1"/>
          <p:nvPr/>
        </p:nvSpPr>
        <p:spPr>
          <a:xfrm>
            <a:off x="2842368" y="697593"/>
            <a:ext cx="1490599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46" name="TextBox 16">
            <a:extLst>
              <a:ext uri="{FF2B5EF4-FFF2-40B4-BE49-F238E27FC236}">
                <a16:creationId xmlns:a16="http://schemas.microsoft.com/office/drawing/2014/main" id="{C6D70502-4DA2-42B1-999B-991D502F43D1}"/>
              </a:ext>
            </a:extLst>
          </p:cNvPr>
          <p:cNvSpPr txBox="1"/>
          <p:nvPr/>
        </p:nvSpPr>
        <p:spPr>
          <a:xfrm>
            <a:off x="971550" y="7493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latin typeface="Gmarket Sans Bold"/>
              </a:rPr>
              <a:t>TITLE</a:t>
            </a:r>
          </a:p>
        </p:txBody>
      </p:sp>
      <p:sp>
        <p:nvSpPr>
          <p:cNvPr id="48" name="TextBox 15">
            <a:extLst>
              <a:ext uri="{FF2B5EF4-FFF2-40B4-BE49-F238E27FC236}">
                <a16:creationId xmlns:a16="http://schemas.microsoft.com/office/drawing/2014/main" id="{8F71950F-FCDC-4499-9A19-573F15CFA199}"/>
              </a:ext>
            </a:extLst>
          </p:cNvPr>
          <p:cNvSpPr txBox="1"/>
          <p:nvPr/>
        </p:nvSpPr>
        <p:spPr>
          <a:xfrm>
            <a:off x="4813300" y="730250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9B84FDA0-1E52-4347-9B2D-C372FB667738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49" name="TextBox 15">
            <a:extLst>
              <a:ext uri="{FF2B5EF4-FFF2-40B4-BE49-F238E27FC236}">
                <a16:creationId xmlns:a16="http://schemas.microsoft.com/office/drawing/2014/main" id="{6FFD4247-12EE-4C2E-9C8D-4DE1D9F35D8E}"/>
              </a:ext>
            </a:extLst>
          </p:cNvPr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443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DBA917-EC23-4A4C-8CA9-5E4664EF3E93}"/>
              </a:ext>
            </a:extLst>
          </p:cNvPr>
          <p:cNvSpPr txBox="1"/>
          <p:nvPr/>
        </p:nvSpPr>
        <p:spPr>
          <a:xfrm>
            <a:off x="2842368" y="697593"/>
            <a:ext cx="1490599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CBBDDFE0-259B-47B6-8661-C1642261F3CD}"/>
              </a:ext>
            </a:extLst>
          </p:cNvPr>
          <p:cNvSpPr txBox="1"/>
          <p:nvPr/>
        </p:nvSpPr>
        <p:spPr>
          <a:xfrm>
            <a:off x="971550" y="7493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latin typeface="Gmarket Sans Bold"/>
              </a:rPr>
              <a:t>TITLE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D9695087-A9C8-4F93-98E1-F7BAF3E8DF7A}"/>
              </a:ext>
            </a:extLst>
          </p:cNvPr>
          <p:cNvSpPr txBox="1"/>
          <p:nvPr/>
        </p:nvSpPr>
        <p:spPr>
          <a:xfrm>
            <a:off x="4813300" y="673100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8EA24B8E-9C22-4382-8DD7-3F80C82A5ED6}"/>
              </a:ext>
            </a:extLst>
          </p:cNvPr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6A00DE-F1E4-40ED-8507-26022D2076CA}"/>
              </a:ext>
            </a:extLst>
          </p:cNvPr>
          <p:cNvGrpSpPr/>
          <p:nvPr/>
        </p:nvGrpSpPr>
        <p:grpSpPr>
          <a:xfrm>
            <a:off x="2093191" y="3742686"/>
            <a:ext cx="2008909" cy="704190"/>
            <a:chOff x="2334491" y="2089810"/>
            <a:chExt cx="2008909" cy="70419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AFF0D2-266F-4DFC-A120-EEB4A7019B0C}"/>
                </a:ext>
              </a:extLst>
            </p:cNvPr>
            <p:cNvSpPr/>
            <p:nvPr/>
          </p:nvSpPr>
          <p:spPr>
            <a:xfrm>
              <a:off x="2334491" y="2095500"/>
              <a:ext cx="838200" cy="698500"/>
            </a:xfrm>
            <a:prstGeom prst="roundRect">
              <a:avLst/>
            </a:prstGeom>
            <a:solidFill>
              <a:srgbClr val="FF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AC362EF9-780C-4F4F-B137-606FE9F4A668}"/>
                </a:ext>
              </a:extLst>
            </p:cNvPr>
            <p:cNvSpPr txBox="1"/>
            <p:nvPr/>
          </p:nvSpPr>
          <p:spPr>
            <a:xfrm>
              <a:off x="2486891" y="2240396"/>
              <a:ext cx="539750" cy="45027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lvl="0" algn="ctr">
                <a:lnSpc>
                  <a:spcPct val="122839"/>
                </a:lnSpc>
              </a:pPr>
              <a:r>
                <a:rPr lang="en-US" alt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01.</a:t>
              </a:r>
              <a:endParaRPr lang="ko-KR" sz="2800" b="0" i="0" u="none" strike="noStrike" spc="-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9E172687-EE27-4115-9CA7-EC02DAAAFD4B}"/>
                </a:ext>
              </a:extLst>
            </p:cNvPr>
            <p:cNvSpPr txBox="1"/>
            <p:nvPr/>
          </p:nvSpPr>
          <p:spPr>
            <a:xfrm>
              <a:off x="3505199" y="2089810"/>
              <a:ext cx="83820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139440"/>
                </a:lnSpc>
              </a:pPr>
              <a:r>
                <a:rPr lang="ko-KR" altLang="en-US" sz="32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로고</a:t>
              </a:r>
              <a:endParaRPr lang="ko-KR" sz="32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7A8D27A-C3BD-43D5-8AE5-57B665A4B8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995" y="3229758"/>
            <a:ext cx="8110482" cy="3945907"/>
          </a:xfrm>
          <a:prstGeom prst="rect">
            <a:avLst/>
          </a:prstGeom>
        </p:spPr>
      </p:pic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3FB08C9D-579A-4E6D-AD57-F53EB79BF15B}"/>
              </a:ext>
            </a:extLst>
          </p:cNvPr>
          <p:cNvSpPr/>
          <p:nvPr/>
        </p:nvSpPr>
        <p:spPr>
          <a:xfrm>
            <a:off x="2655412" y="5031517"/>
            <a:ext cx="3355109" cy="2046782"/>
          </a:xfrm>
          <a:prstGeom prst="wedgeRoundRectCallout">
            <a:avLst>
              <a:gd name="adj1" fmla="val -20076"/>
              <a:gd name="adj2" fmla="val -67182"/>
              <a:gd name="adj3" fmla="val 16667"/>
            </a:avLst>
          </a:prstGeom>
          <a:solidFill>
            <a:srgbClr val="BD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18EAA-9A7D-4636-AA6D-297A02314743}"/>
              </a:ext>
            </a:extLst>
          </p:cNvPr>
          <p:cNvSpPr txBox="1"/>
          <p:nvPr/>
        </p:nvSpPr>
        <p:spPr>
          <a:xfrm>
            <a:off x="2973851" y="5455705"/>
            <a:ext cx="2631209" cy="119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기존의 여기어때 로고를 사용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870C3CC8-D846-4ED3-975B-2639A936BAFE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7" name="TextBox 15">
            <a:extLst>
              <a:ext uri="{FF2B5EF4-FFF2-40B4-BE49-F238E27FC236}">
                <a16:creationId xmlns:a16="http://schemas.microsoft.com/office/drawing/2014/main" id="{DC6F7406-9F32-4039-8AD1-E82EF389AD0A}"/>
              </a:ext>
            </a:extLst>
          </p:cNvPr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7443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DBA917-EC23-4A4C-8CA9-5E4664EF3E93}"/>
              </a:ext>
            </a:extLst>
          </p:cNvPr>
          <p:cNvSpPr txBox="1"/>
          <p:nvPr/>
        </p:nvSpPr>
        <p:spPr>
          <a:xfrm>
            <a:off x="2842368" y="697593"/>
            <a:ext cx="1490599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CBBDDFE0-259B-47B6-8661-C1642261F3CD}"/>
              </a:ext>
            </a:extLst>
          </p:cNvPr>
          <p:cNvSpPr txBox="1"/>
          <p:nvPr/>
        </p:nvSpPr>
        <p:spPr>
          <a:xfrm>
            <a:off x="971550" y="7493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latin typeface="Gmarket Sans Bold"/>
              </a:rPr>
              <a:t>TITLE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D9695087-A9C8-4F93-98E1-F7BAF3E8DF7A}"/>
              </a:ext>
            </a:extLst>
          </p:cNvPr>
          <p:cNvSpPr txBox="1"/>
          <p:nvPr/>
        </p:nvSpPr>
        <p:spPr>
          <a:xfrm>
            <a:off x="4813300" y="673100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8EA24B8E-9C22-4382-8DD7-3F80C82A5ED6}"/>
              </a:ext>
            </a:extLst>
          </p:cNvPr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6A00DE-F1E4-40ED-8507-26022D2076CA}"/>
              </a:ext>
            </a:extLst>
          </p:cNvPr>
          <p:cNvGrpSpPr/>
          <p:nvPr/>
        </p:nvGrpSpPr>
        <p:grpSpPr>
          <a:xfrm>
            <a:off x="2093191" y="3742686"/>
            <a:ext cx="2008909" cy="704190"/>
            <a:chOff x="2334491" y="2089810"/>
            <a:chExt cx="2008909" cy="70419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AFF0D2-266F-4DFC-A120-EEB4A7019B0C}"/>
                </a:ext>
              </a:extLst>
            </p:cNvPr>
            <p:cNvSpPr/>
            <p:nvPr/>
          </p:nvSpPr>
          <p:spPr>
            <a:xfrm>
              <a:off x="2334491" y="2095500"/>
              <a:ext cx="838200" cy="698500"/>
            </a:xfrm>
            <a:prstGeom prst="roundRect">
              <a:avLst/>
            </a:prstGeom>
            <a:solidFill>
              <a:srgbClr val="FF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AC362EF9-780C-4F4F-B137-606FE9F4A668}"/>
                </a:ext>
              </a:extLst>
            </p:cNvPr>
            <p:cNvSpPr txBox="1"/>
            <p:nvPr/>
          </p:nvSpPr>
          <p:spPr>
            <a:xfrm>
              <a:off x="2486891" y="2240396"/>
              <a:ext cx="539750" cy="45027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lvl="0" algn="ctr">
                <a:lnSpc>
                  <a:spcPct val="122839"/>
                </a:lnSpc>
              </a:pPr>
              <a:r>
                <a:rPr lang="en-US" alt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02.</a:t>
              </a:r>
              <a:endParaRPr lang="ko-KR" sz="2800" b="0" i="0" u="none" strike="noStrike" spc="-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9E172687-EE27-4115-9CA7-EC02DAAAFD4B}"/>
                </a:ext>
              </a:extLst>
            </p:cNvPr>
            <p:cNvSpPr txBox="1"/>
            <p:nvPr/>
          </p:nvSpPr>
          <p:spPr>
            <a:xfrm>
              <a:off x="3505199" y="2089810"/>
              <a:ext cx="83820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139440"/>
                </a:lnSpc>
              </a:pPr>
              <a:r>
                <a:rPr lang="ko-KR" altLang="en-US" sz="3200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폰트</a:t>
              </a:r>
              <a:endParaRPr lang="ko-KR" sz="32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</p:grp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3FB08C9D-579A-4E6D-AD57-F53EB79BF15B}"/>
              </a:ext>
            </a:extLst>
          </p:cNvPr>
          <p:cNvSpPr/>
          <p:nvPr/>
        </p:nvSpPr>
        <p:spPr>
          <a:xfrm>
            <a:off x="2655412" y="5031516"/>
            <a:ext cx="3355109" cy="2474183"/>
          </a:xfrm>
          <a:prstGeom prst="wedgeRoundRectCallout">
            <a:avLst>
              <a:gd name="adj1" fmla="val -20076"/>
              <a:gd name="adj2" fmla="val -67182"/>
              <a:gd name="adj3" fmla="val 16667"/>
            </a:avLst>
          </a:prstGeom>
          <a:solidFill>
            <a:srgbClr val="BD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18EAA-9A7D-4636-AA6D-297A02314743}"/>
              </a:ext>
            </a:extLst>
          </p:cNvPr>
          <p:cNvSpPr txBox="1"/>
          <p:nvPr/>
        </p:nvSpPr>
        <p:spPr>
          <a:xfrm>
            <a:off x="2959100" y="5380161"/>
            <a:ext cx="2631209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 err="1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피그마</a:t>
            </a:r>
            <a:r>
              <a:rPr lang="en-US" altLang="ko-KR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(</a:t>
            </a:r>
            <a:r>
              <a:rPr lang="en-US" altLang="ko-KR" sz="2500" dirty="0" err="1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Fiqma</a:t>
            </a:r>
            <a:r>
              <a:rPr lang="en-US" altLang="ko-KR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내에 기본 폰트 </a:t>
            </a:r>
            <a:endParaRPr lang="en-US" altLang="ko-KR" sz="25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Inter </a:t>
            </a: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사용</a:t>
            </a:r>
          </a:p>
        </p:txBody>
      </p:sp>
      <p:grpSp>
        <p:nvGrpSpPr>
          <p:cNvPr id="28" name="그룹 27"/>
          <p:cNvGrpSpPr/>
          <p:nvPr/>
        </p:nvGrpSpPr>
        <p:grpSpPr>
          <a:xfrm rot="0">
            <a:off x="6934199" y="3354676"/>
            <a:ext cx="10058399" cy="3465224"/>
            <a:chOff x="7042753" y="3354676"/>
            <a:chExt cx="10058399" cy="3465224"/>
          </a:xfrm>
        </p:grpSpPr>
        <p:sp>
          <p:nvSpPr>
            <p:cNvPr id="15" name="사각형: 둥근 모서리 14"/>
            <p:cNvSpPr/>
            <p:nvPr/>
          </p:nvSpPr>
          <p:spPr>
            <a:xfrm>
              <a:off x="7042753" y="3354676"/>
              <a:ext cx="7130447" cy="14859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27506" y="3543300"/>
              <a:ext cx="6717094" cy="11506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000">
                  <a:solidFill>
                    <a:srgbClr val="da3528"/>
                  </a:solidFill>
                  <a:latin typeface="여기어때 잘난체 2 TTF"/>
                  <a:ea typeface="여기어때 잘난체 2 TTF"/>
                </a:rPr>
                <a:t>여기어때 잘난체</a:t>
              </a:r>
              <a:endParaRPr lang="ko-KR" altLang="en-US" sz="7000">
                <a:solidFill>
                  <a:srgbClr val="da3528"/>
                </a:solidFill>
                <a:latin typeface="여기어때 잘난체 2 TTF"/>
                <a:ea typeface="여기어때 잘난체 2 TTF"/>
              </a:endParaRPr>
            </a:p>
          </p:txBody>
        </p:sp>
        <p:sp>
          <p:nvSpPr>
            <p:cNvPr id="27" name="사각형: 둥근 모서리 26"/>
            <p:cNvSpPr/>
            <p:nvPr/>
          </p:nvSpPr>
          <p:spPr>
            <a:xfrm>
              <a:off x="7042753" y="5334000"/>
              <a:ext cx="10058400" cy="14859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27506" y="5566220"/>
              <a:ext cx="9688894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7000">
                  <a:solidFill>
                    <a:srgbClr val="da3528"/>
                  </a:solidFill>
                  <a:latin typeface="여기어때 잘난체 고딕 TTF"/>
                  <a:ea typeface="여기어때 잘난체 고딕 TTF"/>
                </a:rPr>
                <a:t>여기어때 잘난체</a:t>
              </a:r>
              <a:r>
                <a:rPr lang="en-US" altLang="ko-KR" sz="7000">
                  <a:solidFill>
                    <a:srgbClr val="da3528"/>
                  </a:solidFill>
                  <a:latin typeface="여기어때 잘난체 고딕 TTF"/>
                  <a:ea typeface="여기어때 잘난체 고딕 TTF"/>
                </a:rPr>
                <a:t> </a:t>
              </a:r>
              <a:r>
                <a:rPr lang="ko-KR" altLang="en-US" sz="7000">
                  <a:solidFill>
                    <a:srgbClr val="da3528"/>
                  </a:solidFill>
                  <a:latin typeface="여기어때 잘난체 고딕 TTF"/>
                  <a:ea typeface="여기어때 잘난체 고딕 TTF"/>
                </a:rPr>
                <a:t>고딕체</a:t>
              </a:r>
              <a:endParaRPr lang="ko-KR" altLang="en-US" sz="7000">
                <a:solidFill>
                  <a:srgbClr val="da3528"/>
                </a:solidFill>
                <a:latin typeface="여기어때 잘난체 고딕 TTF"/>
                <a:ea typeface="여기어때 잘난체 고딕 TTF"/>
              </a:endParaRPr>
            </a:p>
          </p:txBody>
        </p:sp>
      </p:grpSp>
      <p:sp>
        <p:nvSpPr>
          <p:cNvPr id="29" name="TextBox 15">
            <a:extLst>
              <a:ext uri="{FF2B5EF4-FFF2-40B4-BE49-F238E27FC236}">
                <a16:creationId xmlns:a16="http://schemas.microsoft.com/office/drawing/2014/main" id="{29A05F19-4D5D-44C8-A1E4-E1317E35355B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30" name="TextBox 15">
            <a:extLst>
              <a:ext uri="{FF2B5EF4-FFF2-40B4-BE49-F238E27FC236}">
                <a16:creationId xmlns:a16="http://schemas.microsoft.com/office/drawing/2014/main" id="{21CC3BE6-779D-437D-AA63-15F0CDE4A399}"/>
              </a:ext>
            </a:extLst>
          </p:cNvPr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0369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532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7443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DBA917-EC23-4A4C-8CA9-5E4664EF3E93}"/>
              </a:ext>
            </a:extLst>
          </p:cNvPr>
          <p:cNvSpPr txBox="1"/>
          <p:nvPr/>
        </p:nvSpPr>
        <p:spPr>
          <a:xfrm>
            <a:off x="2842368" y="697593"/>
            <a:ext cx="1490599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CBBDDFE0-259B-47B6-8661-C1642261F3CD}"/>
              </a:ext>
            </a:extLst>
          </p:cNvPr>
          <p:cNvSpPr txBox="1"/>
          <p:nvPr/>
        </p:nvSpPr>
        <p:spPr>
          <a:xfrm>
            <a:off x="971550" y="7493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latin typeface="Gmarket Sans Bold"/>
              </a:rPr>
              <a:t>TITLE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D9695087-A9C8-4F93-98E1-F7BAF3E8DF7A}"/>
              </a:ext>
            </a:extLst>
          </p:cNvPr>
          <p:cNvSpPr txBox="1"/>
          <p:nvPr/>
        </p:nvSpPr>
        <p:spPr>
          <a:xfrm>
            <a:off x="4813300" y="673100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8EA24B8E-9C22-4382-8DD7-3F80C82A5ED6}"/>
              </a:ext>
            </a:extLst>
          </p:cNvPr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36A00DE-F1E4-40ED-8507-26022D2076CA}"/>
              </a:ext>
            </a:extLst>
          </p:cNvPr>
          <p:cNvGrpSpPr/>
          <p:nvPr/>
        </p:nvGrpSpPr>
        <p:grpSpPr>
          <a:xfrm>
            <a:off x="2093191" y="3742686"/>
            <a:ext cx="2008909" cy="704190"/>
            <a:chOff x="2334491" y="2089810"/>
            <a:chExt cx="2008909" cy="704190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6AFF0D2-266F-4DFC-A120-EEB4A7019B0C}"/>
                </a:ext>
              </a:extLst>
            </p:cNvPr>
            <p:cNvSpPr/>
            <p:nvPr/>
          </p:nvSpPr>
          <p:spPr>
            <a:xfrm>
              <a:off x="2334491" y="2095500"/>
              <a:ext cx="838200" cy="698500"/>
            </a:xfrm>
            <a:prstGeom prst="roundRect">
              <a:avLst/>
            </a:prstGeom>
            <a:solidFill>
              <a:srgbClr val="FF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16">
              <a:extLst>
                <a:ext uri="{FF2B5EF4-FFF2-40B4-BE49-F238E27FC236}">
                  <a16:creationId xmlns:a16="http://schemas.microsoft.com/office/drawing/2014/main" id="{AC362EF9-780C-4F4F-B137-606FE9F4A668}"/>
                </a:ext>
              </a:extLst>
            </p:cNvPr>
            <p:cNvSpPr txBox="1"/>
            <p:nvPr/>
          </p:nvSpPr>
          <p:spPr>
            <a:xfrm>
              <a:off x="2486891" y="2240396"/>
              <a:ext cx="539750" cy="45027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lvl="0" algn="ctr">
                <a:lnSpc>
                  <a:spcPct val="122839"/>
                </a:lnSpc>
              </a:pPr>
              <a:r>
                <a:rPr lang="en-US" altLang="ko-KR" sz="2800" b="0" i="0" u="none" strike="noStrike" spc="-100" dirty="0">
                  <a:solidFill>
                    <a:schemeClr val="bg1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03.</a:t>
              </a:r>
              <a:endParaRPr lang="ko-KR" sz="2800" b="0" i="0" u="none" strike="noStrike" spc="-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  <p:sp>
          <p:nvSpPr>
            <p:cNvPr id="23" name="TextBox 15">
              <a:extLst>
                <a:ext uri="{FF2B5EF4-FFF2-40B4-BE49-F238E27FC236}">
                  <a16:creationId xmlns:a16="http://schemas.microsoft.com/office/drawing/2014/main" id="{9E172687-EE27-4115-9CA7-EC02DAAAFD4B}"/>
                </a:ext>
              </a:extLst>
            </p:cNvPr>
            <p:cNvSpPr txBox="1"/>
            <p:nvPr/>
          </p:nvSpPr>
          <p:spPr>
            <a:xfrm>
              <a:off x="3505199" y="2089810"/>
              <a:ext cx="838201" cy="4970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>
                <a:lnSpc>
                  <a:spcPct val="139440"/>
                </a:lnSpc>
              </a:pPr>
              <a:r>
                <a:rPr lang="ko-KR" altLang="en-US" sz="3200" b="0" i="0" u="none" strike="noStrike" dirty="0">
                  <a:solidFill>
                    <a:srgbClr val="000000"/>
                  </a:solidFill>
                  <a:latin typeface="Gmarket Sans Bold" panose="020B0600000101010101" charset="-127"/>
                  <a:ea typeface="Gmarket Sans Bold" panose="020B0600000101010101" charset="-127"/>
                </a:rPr>
                <a:t>색상</a:t>
              </a:r>
              <a:endParaRPr lang="ko-KR" sz="3200" b="0" i="0" u="none" strike="noStrike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endParaRPr>
            </a:p>
          </p:txBody>
        </p:sp>
      </p:grp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3FB08C9D-579A-4E6D-AD57-F53EB79BF15B}"/>
              </a:ext>
            </a:extLst>
          </p:cNvPr>
          <p:cNvSpPr/>
          <p:nvPr/>
        </p:nvSpPr>
        <p:spPr>
          <a:xfrm>
            <a:off x="2655412" y="5031517"/>
            <a:ext cx="3355109" cy="2199674"/>
          </a:xfrm>
          <a:prstGeom prst="wedgeRoundRectCallout">
            <a:avLst>
              <a:gd name="adj1" fmla="val -20076"/>
              <a:gd name="adj2" fmla="val -67182"/>
              <a:gd name="adj3" fmla="val 16667"/>
            </a:avLst>
          </a:prstGeom>
          <a:solidFill>
            <a:srgbClr val="BD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18EAA-9A7D-4636-AA6D-297A02314743}"/>
              </a:ext>
            </a:extLst>
          </p:cNvPr>
          <p:cNvSpPr txBox="1"/>
          <p:nvPr/>
        </p:nvSpPr>
        <p:spPr>
          <a:xfrm>
            <a:off x="2977573" y="5243611"/>
            <a:ext cx="2631209" cy="1775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기존 여기어때</a:t>
            </a:r>
            <a:endParaRPr lang="en-US" altLang="ko-KR" sz="25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웹사이트 색상</a:t>
            </a:r>
            <a:endParaRPr lang="en-US" altLang="ko-KR" sz="25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사용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04A4039-C2AF-4A41-9B92-1E8E94C17D9F}"/>
              </a:ext>
            </a:extLst>
          </p:cNvPr>
          <p:cNvGrpSpPr/>
          <p:nvPr/>
        </p:nvGrpSpPr>
        <p:grpSpPr>
          <a:xfrm>
            <a:off x="10960100" y="1617761"/>
            <a:ext cx="5105400" cy="7251700"/>
            <a:chOff x="7385749" y="1536700"/>
            <a:chExt cx="5105400" cy="7251700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E10DE895-F88D-4844-BFA8-BF7709EA73A0}"/>
                </a:ext>
              </a:extLst>
            </p:cNvPr>
            <p:cNvSpPr/>
            <p:nvPr/>
          </p:nvSpPr>
          <p:spPr>
            <a:xfrm>
              <a:off x="7385749" y="1536700"/>
              <a:ext cx="5105400" cy="7251700"/>
            </a:xfrm>
            <a:prstGeom prst="roundRect">
              <a:avLst>
                <a:gd name="adj" fmla="val 3913"/>
              </a:avLst>
            </a:prstGeom>
            <a:solidFill>
              <a:srgbClr val="2C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7060E50-4EFF-4C81-9C35-86F142BFF180}"/>
                </a:ext>
              </a:extLst>
            </p:cNvPr>
            <p:cNvGrpSpPr/>
            <p:nvPr/>
          </p:nvGrpSpPr>
          <p:grpSpPr>
            <a:xfrm>
              <a:off x="7618677" y="1638300"/>
              <a:ext cx="4687151" cy="7048501"/>
              <a:chOff x="7618677" y="1638300"/>
              <a:chExt cx="4687151" cy="7048501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4B30EAC1-9414-4592-AB30-9281C5278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18677" y="1638300"/>
                <a:ext cx="1679047" cy="7048500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58077FB5-202A-400E-BD63-DE48E5E6D7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81338" y="1638301"/>
                <a:ext cx="1487746" cy="7048500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17FE919-BE6E-4797-B0C9-A54E874A7A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54725" y="1638300"/>
                <a:ext cx="1551103" cy="7048500"/>
              </a:xfrm>
              <a:prstGeom prst="rect">
                <a:avLst/>
              </a:prstGeom>
            </p:spPr>
          </p:pic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F867631-660C-4538-A3C4-A4FC225EBE96}"/>
              </a:ext>
            </a:extLst>
          </p:cNvPr>
          <p:cNvSpPr txBox="1"/>
          <p:nvPr/>
        </p:nvSpPr>
        <p:spPr>
          <a:xfrm>
            <a:off x="7093701" y="4000500"/>
            <a:ext cx="3159904" cy="1535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500" dirty="0">
                <a:latin typeface="Gmarket Sans Bold" panose="020B0600000101010101" charset="-127"/>
                <a:ea typeface="Gmarket Sans Bold" panose="020B0600000101010101" charset="-127"/>
              </a:rPr>
              <a:t>약 </a:t>
            </a:r>
            <a:r>
              <a:rPr lang="en-US" altLang="ko-KR" sz="3500" dirty="0">
                <a:latin typeface="Gmarket Sans Bold" panose="020B0600000101010101" charset="-127"/>
                <a:ea typeface="Gmarket Sans Bold" panose="020B0600000101010101" charset="-127"/>
              </a:rPr>
              <a:t>75</a:t>
            </a:r>
            <a:r>
              <a:rPr lang="ko-KR" altLang="en-US" sz="3500" dirty="0">
                <a:latin typeface="Gmarket Sans Bold" panose="020B0600000101010101" charset="-127"/>
                <a:ea typeface="Gmarket Sans Bold" panose="020B0600000101010101" charset="-127"/>
              </a:rPr>
              <a:t>개</a:t>
            </a:r>
            <a:r>
              <a:rPr lang="en-US" altLang="ko-KR" sz="3500" dirty="0">
                <a:latin typeface="Gmarket Sans Bold" panose="020B0600000101010101" charset="-127"/>
                <a:ea typeface="Gmarket Sans Bold" panose="020B0600000101010101" charset="-127"/>
              </a:rPr>
              <a:t> </a:t>
            </a:r>
            <a:r>
              <a:rPr lang="ko-KR" altLang="en-US" sz="3500" dirty="0">
                <a:latin typeface="Gmarket Sans Bold" panose="020B0600000101010101" charset="-127"/>
                <a:ea typeface="Gmarket Sans Bold" panose="020B0600000101010101" charset="-127"/>
              </a:rPr>
              <a:t>정도</a:t>
            </a:r>
            <a:endParaRPr lang="en-US" altLang="ko-KR" sz="3500" dirty="0">
              <a:latin typeface="Gmarket Sans Bold" panose="020B0600000101010101" charset="-127"/>
              <a:ea typeface="Gmarket Sans Bold" panose="020B0600000101010101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000" dirty="0">
                <a:latin typeface="Gmarket Sans Bold" panose="020B0600000101010101" charset="-127"/>
                <a:ea typeface="Gmarket Sans Bold" panose="020B0600000101010101" charset="-127"/>
              </a:rPr>
              <a:t>(</a:t>
            </a:r>
            <a:r>
              <a:rPr lang="ko-KR" altLang="en-US" sz="3000" dirty="0" err="1">
                <a:latin typeface="Gmarket Sans Bold" panose="020B0600000101010101" charset="-127"/>
                <a:ea typeface="Gmarket Sans Bold" panose="020B0600000101010101" charset="-127"/>
              </a:rPr>
              <a:t>그라데이션</a:t>
            </a:r>
            <a:r>
              <a:rPr lang="ko-KR" altLang="en-US" sz="3000" dirty="0">
                <a:latin typeface="Gmarket Sans Bold" panose="020B0600000101010101" charset="-127"/>
                <a:ea typeface="Gmarket Sans Bold" panose="020B0600000101010101" charset="-127"/>
              </a:rPr>
              <a:t> 포함</a:t>
            </a:r>
            <a:r>
              <a:rPr lang="en-US" altLang="ko-KR" sz="3000" dirty="0">
                <a:latin typeface="Gmarket Sans Bold" panose="020B0600000101010101" charset="-127"/>
                <a:ea typeface="Gmarket Sans Bold" panose="020B0600000101010101" charset="-127"/>
              </a:rPr>
              <a:t>)</a:t>
            </a: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245EF8B8-D205-47FC-939D-CFA6E3C61644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36" name="TextBox 15">
            <a:extLst>
              <a:ext uri="{FF2B5EF4-FFF2-40B4-BE49-F238E27FC236}">
                <a16:creationId xmlns:a16="http://schemas.microsoft.com/office/drawing/2014/main" id="{115D22C3-9013-4667-8542-658C900B1F77}"/>
              </a:ext>
            </a:extLst>
          </p:cNvPr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38946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027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5000" y="3225800"/>
            <a:ext cx="14478000" cy="33655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905000" y="1930400"/>
            <a:ext cx="14579600" cy="711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2839"/>
              </a:lnSpc>
            </a:pPr>
            <a:r>
              <a:rPr lang="ko-KR" altLang="en-US" sz="3800" spc="-100" dirty="0">
                <a:solidFill>
                  <a:srgbClr val="000000"/>
                </a:solidFill>
                <a:ea typeface="Elice DigitalBaeum OTF"/>
              </a:rPr>
              <a:t>레이아웃</a:t>
            </a:r>
            <a:endParaRPr lang="ko-KR" sz="3800" b="0" i="0" u="none" strike="noStrike" spc="-100" dirty="0">
              <a:solidFill>
                <a:srgbClr val="000000"/>
              </a:solidFill>
              <a:ea typeface="Elice DigitalBaeum OTF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05000" y="7150100"/>
            <a:ext cx="6819900" cy="43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200" b="0" i="0" u="none" strike="noStrike" spc="-100">
                <a:solidFill>
                  <a:srgbClr val="000000"/>
                </a:solidFill>
                <a:ea typeface="Gmarket Sans Bold"/>
              </a:rPr>
              <a:t>첫</a:t>
            </a:r>
            <a:r>
              <a:rPr lang="en-US" sz="22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Gmarket Sans Bold"/>
              </a:rPr>
              <a:t>번째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05000" y="7759700"/>
            <a:ext cx="6794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26600" y="7150100"/>
            <a:ext cx="6819900" cy="4318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29479"/>
              </a:lnSpc>
            </a:pPr>
            <a:r>
              <a:rPr lang="ko-KR" sz="2200" b="0" i="0" u="none" strike="noStrike" spc="-100">
                <a:solidFill>
                  <a:srgbClr val="000000"/>
                </a:solidFill>
                <a:ea typeface="Gmarket Sans Bold"/>
              </a:rPr>
              <a:t>두</a:t>
            </a:r>
            <a:r>
              <a:rPr lang="en-US" sz="22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2200" b="0" i="0" u="none" strike="noStrike" spc="-100">
                <a:solidFill>
                  <a:srgbClr val="000000"/>
                </a:solidFill>
                <a:ea typeface="Gmarket Sans Bold"/>
              </a:rPr>
              <a:t>번째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626600" y="7759700"/>
            <a:ext cx="6794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9440"/>
              </a:lnSpc>
            </a:pP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39440"/>
              </a:lnSpc>
            </a:pP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400" b="0" i="0" u="none" strike="noStrike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400" b="0" i="0" u="none" strike="noStrike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B39F1FDD-FE7C-43BF-9A50-15ECED21B4E0}"/>
              </a:ext>
            </a:extLst>
          </p:cNvPr>
          <p:cNvSpPr txBox="1"/>
          <p:nvPr/>
        </p:nvSpPr>
        <p:spPr>
          <a:xfrm>
            <a:off x="965200" y="749300"/>
            <a:ext cx="13335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en-US" b="0" i="0" u="none" strike="noStrike" spc="100" dirty="0">
                <a:latin typeface="Gmarket Sans Bold"/>
              </a:rPr>
              <a:t>TITLE</a:t>
            </a:r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DBCB73B3-6C52-4271-840E-55AFE545EE2B}"/>
              </a:ext>
            </a:extLst>
          </p:cNvPr>
          <p:cNvSpPr txBox="1"/>
          <p:nvPr/>
        </p:nvSpPr>
        <p:spPr>
          <a:xfrm>
            <a:off x="4813300" y="729673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latin typeface="Gmarket Sans Bold" panose="020B0600000101010101" charset="-127"/>
                <a:ea typeface="Gmarket Sans Bold" panose="020B0600000101010101" charset="-127"/>
              </a:rPr>
              <a:t>디자인 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2" name="TextBox 15">
            <a:extLst>
              <a:ext uri="{FF2B5EF4-FFF2-40B4-BE49-F238E27FC236}">
                <a16:creationId xmlns:a16="http://schemas.microsoft.com/office/drawing/2014/main" id="{F39CC3E5-06C0-4696-91CD-2FBD45EC29DF}"/>
              </a:ext>
            </a:extLst>
          </p:cNvPr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spc="100" dirty="0">
                <a:solidFill>
                  <a:srgbClr val="000000"/>
                </a:solidFill>
                <a:latin typeface="Gmarket Sans Bold" panose="020B0600000101010101" charset="-127"/>
                <a:ea typeface="Gmarket Sans Bold" panose="020B0600000101010101" charset="-127"/>
              </a:rPr>
              <a:t>구동환경</a:t>
            </a:r>
            <a:endParaRPr lang="en-US" b="0" i="0" u="none" strike="noStrike" spc="100" dirty="0">
              <a:solidFill>
                <a:srgbClr val="000000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C72E4679-D8F8-473C-8439-20EF7F8F2888}"/>
              </a:ext>
            </a:extLst>
          </p:cNvPr>
          <p:cNvSpPr txBox="1"/>
          <p:nvPr/>
        </p:nvSpPr>
        <p:spPr>
          <a:xfrm>
            <a:off x="6762750" y="677718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solidFill>
                  <a:schemeClr val="bg1"/>
                </a:solidFill>
                <a:latin typeface="Gmarket Sans Bold" panose="020B0600000101010101" charset="-127"/>
                <a:ea typeface="Gmarket Sans Bold" panose="020B0600000101010101" charset="-127"/>
              </a:rPr>
              <a:t>레이아웃</a:t>
            </a:r>
            <a:endParaRPr lang="en-US" b="0" i="0" u="none" strike="noStrike" spc="100" dirty="0">
              <a:solidFill>
                <a:schemeClr val="bg1"/>
              </a:solidFill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81396AEF-8A78-4020-9A5F-E90FD2AB0352}"/>
              </a:ext>
            </a:extLst>
          </p:cNvPr>
          <p:cNvSpPr txBox="1"/>
          <p:nvPr/>
        </p:nvSpPr>
        <p:spPr>
          <a:xfrm>
            <a:off x="8712200" y="743527"/>
            <a:ext cx="14224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46910"/>
              </a:lnSpc>
            </a:pPr>
            <a:r>
              <a:rPr lang="ko-KR" altLang="en-US" b="0" i="0" u="none" strike="noStrike" spc="100" dirty="0">
                <a:latin typeface="Gmarket Sans Bold" panose="020B0600000101010101" charset="-127"/>
                <a:ea typeface="Gmarket Sans Bold" panose="020B0600000101010101" charset="-127"/>
              </a:rPr>
              <a:t>구성요소</a:t>
            </a:r>
            <a:endParaRPr lang="en-US" b="0" i="0" u="none" strike="noStrike" spc="100" dirty="0">
              <a:latin typeface="Gmarket Sans Bold" panose="020B0600000101010101" charset="-127"/>
              <a:ea typeface="Gmarket Sans Bold" panose="020B0600000101010101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750" y="571500"/>
            <a:ext cx="1905000" cy="1143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7725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905000" y="1879600"/>
            <a:ext cx="6883400" cy="85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9559"/>
              </a:lnSpc>
              <a:defRPr/>
            </a:pPr>
            <a:r>
              <a:rPr lang="ko-KR" altLang="en-US" sz="4600" b="0" i="0" u="none" strike="noStrike" spc="-100">
                <a:solidFill>
                  <a:srgbClr val="000000"/>
                </a:solidFill>
                <a:ea typeface="Elice DigitalBaeum OTF"/>
              </a:rPr>
              <a:t>구성요소 정의</a:t>
            </a:r>
            <a:endParaRPr lang="ko-KR" altLang="en-US" sz="4600" b="0" i="0" u="none" strike="noStrike" spc="-100">
              <a:solidFill>
                <a:srgbClr val="000000"/>
              </a:solidFill>
              <a:ea typeface="Elice DigitalBaeum OTF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965200" y="749300"/>
            <a:ext cx="13335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b="0" i="0" u="none" strike="noStrike" spc="100">
                <a:latin typeface="Gmarket Sans Bold"/>
              </a:rPr>
              <a:t>TITLE</a:t>
            </a:r>
            <a:endParaRPr lang="en-US" b="0" i="0" u="none" strike="noStrike" spc="100">
              <a:latin typeface="Gmarket Sans Bold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solidFill>
                  <a:srgbClr val="000000"/>
                </a:solidFill>
                <a:latin typeface="Gmarket Sans Bold"/>
                <a:ea typeface="Gmarket Sans Bold"/>
              </a:rPr>
              <a:t>구동환경</a:t>
            </a:r>
            <a:endParaRPr lang="en-US" b="0" i="0" u="none" strike="noStrike" spc="100">
              <a:solidFill>
                <a:srgbClr val="000000"/>
              </a:solidFill>
              <a:latin typeface="Gmarket Sans Bold"/>
              <a:ea typeface="Gmarket Sans Bold"/>
            </a:endParaRPr>
          </a:p>
        </p:txBody>
      </p:sp>
      <p:sp>
        <p:nvSpPr>
          <p:cNvPr id="42" name="TextBox 15"/>
          <p:cNvSpPr txBox="1"/>
          <p:nvPr/>
        </p:nvSpPr>
        <p:spPr>
          <a:xfrm>
            <a:off x="4813300" y="729673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latin typeface="Gmarket Sans Bold"/>
                <a:ea typeface="Gmarket Sans Bold"/>
              </a:rPr>
              <a:t>디자인 요소</a:t>
            </a:r>
            <a:endParaRPr lang="en-US" b="0" i="0" u="none" strike="noStrike" spc="100">
              <a:latin typeface="Gmarket Sans Bold"/>
              <a:ea typeface="Gmarket Sans Bold"/>
            </a:endParaRPr>
          </a:p>
        </p:txBody>
      </p:sp>
      <p:sp>
        <p:nvSpPr>
          <p:cNvPr id="43" name="TextBox 15"/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latin typeface="Gmarket Sans Bold"/>
                <a:ea typeface="Gmarket Sans Bold"/>
              </a:rPr>
              <a:t>레이아웃</a:t>
            </a:r>
            <a:endParaRPr lang="en-US" b="0" i="0" u="none" strike="noStrike" spc="100">
              <a:latin typeface="Gmarket Sans Bold"/>
              <a:ea typeface="Gmarket Sans Bold"/>
            </a:endParaRPr>
          </a:p>
        </p:txBody>
      </p:sp>
      <p:sp>
        <p:nvSpPr>
          <p:cNvPr id="44" name="TextBox 15"/>
          <p:cNvSpPr txBox="1"/>
          <p:nvPr/>
        </p:nvSpPr>
        <p:spPr>
          <a:xfrm>
            <a:off x="8712200" y="723900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b="0" i="0" u="none" strike="noStrike" spc="100">
                <a:solidFill>
                  <a:schemeClr val="lt1"/>
                </a:solidFill>
                <a:latin typeface="Gmarket Sans Bold"/>
                <a:ea typeface="Gmarket Sans Bold"/>
              </a:rPr>
              <a:t>구성요소</a:t>
            </a:r>
            <a:endParaRPr lang="en-US" b="0" i="0" u="none" strike="noStrike" spc="100">
              <a:solidFill>
                <a:schemeClr val="lt1"/>
              </a:solidFill>
              <a:latin typeface="Gmarket Sans Bold"/>
              <a:ea typeface="Gmarket Sans Bold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981200" y="2857500"/>
          <a:ext cx="14935199" cy="5867400"/>
        </p:xfrm>
        <a:graphic>
          <a:graphicData uri="http://schemas.openxmlformats.org/drawingml/2006/table">
            <a:tbl>
              <a:tblPr firstRow="1" bandRow="1">
                <a:tableStyle styleId="{8C7C34EE-A80E-4234-8AE3-745E8258B0B7}" styleName="Normal Style 4 - Accent 2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40000" cmpd="sng">
                            <a:solidFill>
                              <a:schemeClr val="accent2"/>
                            </a:solidFill>
                          </a:ln>
                        </a:left>
                        <a:right>
                          <a:ln w="40000" cmpd="sng">
                            <a:solidFill>
                              <a:schemeClr val="accent2"/>
                            </a:solidFill>
                          </a:ln>
                        </a:right>
                        <a:top>
                          <a:ln w="40000" cmpd="sng">
                            <a:solidFill>
                              <a:schemeClr val="accent2"/>
                            </a:solidFill>
                          </a:ln>
                        </a:top>
                        <a:bottom>
                          <a:ln w="40000" cmpd="sng">
                            <a:solidFill>
                              <a:schemeClr val="accent2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2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2"/>
                            </a:solidFill>
                          </a:ln>
                        </a:insideV>
                      </a:tcBdr>
                      <a:fill>
                        <a:solidFill>
                          <a:schemeClr val="accent2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2">
                            <a:tint val="5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2">
                            <a:tint val="5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2"/>
                            </a:solidFill>
                          </a:ln>
                        </a:top>
                      </a:tcBdr>
                      <a:fill>
                        <a:solidFill>
                          <a:schemeClr val="accent2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accent2">
                        <a:shade val="80000"/>
                      </a:schemeClr>
                    </a:tcTxStyle>
                    <a:tcStyle>
                      <a:tcBdr>
                        <a:bottom>
                          <a:ln w="35400" cmpd="sng">
                            <a:solidFill>
                              <a:schemeClr val="accent2">
                                <a:shade val="80000"/>
                              </a:schemeClr>
                            </a:solidFill>
                          </a:ln>
                        </a:bottom>
                      </a:tcBdr>
                      <a:fill>
                        <a:solidFill>
                          <a:schemeClr val="accent2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2081688"/>
                <a:gridCol w="12853510"/>
              </a:tblGrid>
              <a:tr h="685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버튼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설정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로그인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회원가입 화면으로 이동하는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메인 화면으로 이동하는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목록을 확인하는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이미지를 슬라이드하는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날짜·기간을 확인·선택하는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인원 수를 확인·선택하는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304851" y="3819525"/>
            <a:ext cx="1428949" cy="342947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333429" y="4657725"/>
            <a:ext cx="1400370" cy="362000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733589" y="6267450"/>
            <a:ext cx="619211" cy="628737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860639" y="5495925"/>
            <a:ext cx="415960" cy="462178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2152650" y="7205534"/>
            <a:ext cx="1724436" cy="438211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2133600" y="8089889"/>
            <a:ext cx="1752600" cy="438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66750" y="571500"/>
            <a:ext cx="1905000" cy="1143000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20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278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709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616200" y="571500"/>
            <a:ext cx="1905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477250" y="4826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905000" y="1879600"/>
            <a:ext cx="6883400" cy="850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09559"/>
              </a:lnSpc>
              <a:defRPr/>
            </a:pPr>
            <a:r>
              <a:rPr lang="ko-KR" altLang="en-US" sz="4600" b="0" i="0" u="none" strike="noStrike" spc="-100">
                <a:solidFill>
                  <a:srgbClr val="000000"/>
                </a:solidFill>
                <a:ea typeface="Elice DigitalBaeum OTF"/>
              </a:rPr>
              <a:t>구성요소 정의</a:t>
            </a:r>
            <a:endParaRPr lang="ko-KR" altLang="en-US" sz="4600" b="0" i="0" u="none" strike="noStrike" spc="-100">
              <a:solidFill>
                <a:srgbClr val="000000"/>
              </a:solidFill>
              <a:ea typeface="Elice DigitalBaeum OTF"/>
            </a:endParaRPr>
          </a:p>
        </p:txBody>
      </p:sp>
      <p:sp>
        <p:nvSpPr>
          <p:cNvPr id="40" name="TextBox 16"/>
          <p:cNvSpPr txBox="1"/>
          <p:nvPr/>
        </p:nvSpPr>
        <p:spPr>
          <a:xfrm>
            <a:off x="965200" y="749300"/>
            <a:ext cx="1333500" cy="33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en-US" b="0" i="0" u="none" strike="noStrike" spc="100">
                <a:latin typeface="Gmarket Sans Bold"/>
              </a:rPr>
              <a:t>TITLE</a:t>
            </a:r>
            <a:endParaRPr lang="en-US" b="0" i="0" u="none" strike="noStrike" spc="100">
              <a:latin typeface="Gmarket Sans Bold"/>
            </a:endParaRPr>
          </a:p>
        </p:txBody>
      </p:sp>
      <p:sp>
        <p:nvSpPr>
          <p:cNvPr id="41" name="TextBox 15"/>
          <p:cNvSpPr txBox="1"/>
          <p:nvPr/>
        </p:nvSpPr>
        <p:spPr>
          <a:xfrm>
            <a:off x="2959100" y="723900"/>
            <a:ext cx="12319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solidFill>
                  <a:srgbClr val="000000"/>
                </a:solidFill>
                <a:latin typeface="Gmarket Sans Bold"/>
                <a:ea typeface="Gmarket Sans Bold"/>
              </a:rPr>
              <a:t>구동환경</a:t>
            </a:r>
            <a:endParaRPr lang="en-US" b="0" i="0" u="none" strike="noStrike" spc="100">
              <a:solidFill>
                <a:srgbClr val="000000"/>
              </a:solidFill>
              <a:latin typeface="Gmarket Sans Bold"/>
              <a:ea typeface="Gmarket Sans Bold"/>
            </a:endParaRPr>
          </a:p>
        </p:txBody>
      </p:sp>
      <p:sp>
        <p:nvSpPr>
          <p:cNvPr id="42" name="TextBox 15"/>
          <p:cNvSpPr txBox="1"/>
          <p:nvPr/>
        </p:nvSpPr>
        <p:spPr>
          <a:xfrm>
            <a:off x="4813300" y="729673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latin typeface="Gmarket Sans Bold"/>
                <a:ea typeface="Gmarket Sans Bold"/>
              </a:rPr>
              <a:t>디자인 요소</a:t>
            </a:r>
            <a:endParaRPr lang="en-US" b="0" i="0" u="none" strike="noStrike" spc="100">
              <a:latin typeface="Gmarket Sans Bold"/>
              <a:ea typeface="Gmarket Sans Bold"/>
            </a:endParaRPr>
          </a:p>
        </p:txBody>
      </p:sp>
      <p:sp>
        <p:nvSpPr>
          <p:cNvPr id="43" name="TextBox 15"/>
          <p:cNvSpPr txBox="1"/>
          <p:nvPr/>
        </p:nvSpPr>
        <p:spPr>
          <a:xfrm>
            <a:off x="6781800" y="743527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spc="100">
                <a:latin typeface="Gmarket Sans Bold"/>
                <a:ea typeface="Gmarket Sans Bold"/>
              </a:rPr>
              <a:t>레이아웃</a:t>
            </a:r>
            <a:endParaRPr lang="en-US" b="0" i="0" u="none" strike="noStrike" spc="100">
              <a:latin typeface="Gmarket Sans Bold"/>
              <a:ea typeface="Gmarket Sans Bold"/>
            </a:endParaRPr>
          </a:p>
        </p:txBody>
      </p:sp>
      <p:sp>
        <p:nvSpPr>
          <p:cNvPr id="44" name="TextBox 15"/>
          <p:cNvSpPr txBox="1"/>
          <p:nvPr/>
        </p:nvSpPr>
        <p:spPr>
          <a:xfrm>
            <a:off x="8712200" y="723900"/>
            <a:ext cx="14224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46910"/>
              </a:lnSpc>
              <a:defRPr/>
            </a:pPr>
            <a:r>
              <a:rPr lang="ko-KR" altLang="en-US" b="0" i="0" u="none" strike="noStrike" spc="100">
                <a:solidFill>
                  <a:schemeClr val="lt1"/>
                </a:solidFill>
                <a:latin typeface="Gmarket Sans Bold"/>
                <a:ea typeface="Gmarket Sans Bold"/>
              </a:rPr>
              <a:t>구성요소</a:t>
            </a:r>
            <a:endParaRPr lang="en-US" b="0" i="0" u="none" strike="noStrike" spc="100">
              <a:solidFill>
                <a:schemeClr val="lt1"/>
              </a:solidFill>
              <a:latin typeface="Gmarket Sans Bold"/>
              <a:ea typeface="Gmarket Sans Bold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1981200" y="2857500"/>
          <a:ext cx="14935199" cy="4140200"/>
        </p:xfrm>
        <a:graphic>
          <a:graphicData uri="http://schemas.openxmlformats.org/drawingml/2006/table">
            <a:tbl>
              <a:tblPr firstRow="1" bandRow="1">
                <a:tableStyle styleId="{8C7C34EE-A80E-4234-8AE3-745E8258B0B7}" styleName="Normal Style 4 - Accent 2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40000" cmpd="sng">
                            <a:solidFill>
                              <a:schemeClr val="accent2"/>
                            </a:solidFill>
                          </a:ln>
                        </a:left>
                        <a:right>
                          <a:ln w="40000" cmpd="sng">
                            <a:solidFill>
                              <a:schemeClr val="accent2"/>
                            </a:solidFill>
                          </a:ln>
                        </a:right>
                        <a:top>
                          <a:ln w="40000" cmpd="sng">
                            <a:solidFill>
                              <a:schemeClr val="accent2"/>
                            </a:solidFill>
                          </a:ln>
                        </a:top>
                        <a:bottom>
                          <a:ln w="40000" cmpd="sng">
                            <a:solidFill>
                              <a:schemeClr val="accent2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2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2"/>
                            </a:solidFill>
                          </a:ln>
                        </a:insideV>
                      </a:tcBdr>
                      <a:fill>
                        <a:solidFill>
                          <a:schemeClr val="accent2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2">
                            <a:tint val="5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2">
                            <a:tint val="5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2"/>
                            </a:solidFill>
                          </a:ln>
                        </a:top>
                      </a:tcBdr>
                      <a:fill>
                        <a:solidFill>
                          <a:schemeClr val="accent2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accent2">
                        <a:shade val="80000"/>
                      </a:schemeClr>
                    </a:tcTxStyle>
                    <a:tcStyle>
                      <a:tcBdr>
                        <a:bottom>
                          <a:ln w="35400" cmpd="sng">
                            <a:solidFill>
                              <a:schemeClr val="accent2">
                                <a:shade val="80000"/>
                              </a:schemeClr>
                            </a:solidFill>
                          </a:ln>
                        </a:bottom>
                      </a:tcBdr>
                      <a:fill>
                        <a:solidFill>
                          <a:schemeClr val="accent2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2081688"/>
                <a:gridCol w="12853510"/>
              </a:tblGrid>
              <a:tr h="6858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버튼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설정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관련 숙소 화면으로 이동하는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해당 숙소 정보화면으로 이동하는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객실 예약 확인 및 결제 화면으로 이동하는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86360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  <a:p>
                      <a:pPr lvl="0">
                        <a:defRPr/>
                      </a:pPr>
                      <a:r>
                        <a:rPr lang="ko-KR" altLang="en-US"/>
                        <a:t>숙소 정보화면으로 되돌아가는 버튼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548833" y="3590864"/>
            <a:ext cx="956366" cy="781171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118747" y="4526084"/>
            <a:ext cx="1843653" cy="650969"/>
          </a:xfrm>
          <a:prstGeom prst="rect">
            <a:avLst/>
          </a:prstGeom>
        </p:spPr>
      </p:pic>
      <p:pic>
        <p:nvPicPr>
          <p:cNvPr id="58" name="그림 57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2514600" y="5460298"/>
            <a:ext cx="1026860" cy="52390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2762220" y="6238875"/>
            <a:ext cx="638204" cy="67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269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686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48200" y="571500"/>
            <a:ext cx="1905000" cy="1143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9400" y="558800"/>
            <a:ext cx="1905000" cy="1143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800" y="558800"/>
            <a:ext cx="1905000" cy="1143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667000" y="571500"/>
            <a:ext cx="1905000" cy="1143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1244600"/>
            <a:ext cx="16954500" cy="8280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70300" y="9791700"/>
            <a:ext cx="177800" cy="177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43300" y="9791700"/>
            <a:ext cx="177800" cy="177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" y="9004300"/>
            <a:ext cx="9093200" cy="38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905000" y="1930400"/>
            <a:ext cx="14579600" cy="711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22839"/>
              </a:lnSpc>
              <a:defRPr/>
            </a:pP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페이지</a:t>
            </a:r>
            <a:r>
              <a:rPr lang="en-US" sz="3800" b="0" i="0" u="none" strike="noStrike" spc="-100">
                <a:solidFill>
                  <a:srgbClr val="000000"/>
                </a:solidFill>
                <a:latin typeface="Elice DigitalBaeum OTF"/>
              </a:rPr>
              <a:t> </a:t>
            </a:r>
            <a:r>
              <a:rPr lang="ko-KR" sz="3800" b="0" i="0" u="none" strike="noStrike" spc="-100">
                <a:solidFill>
                  <a:srgbClr val="000000"/>
                </a:solidFill>
                <a:ea typeface="Elice DigitalBaeum OTF"/>
              </a:rPr>
              <a:t>제목</a:t>
            </a:r>
            <a:endParaRPr lang="ko-KR" sz="3800" b="0" i="0" u="none" strike="noStrike" spc="-100">
              <a:solidFill>
                <a:srgbClr val="000000"/>
              </a:solidFill>
              <a:ea typeface="Elice DigitalBaeum OTF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518400" y="4953000"/>
            <a:ext cx="787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1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89800" y="5003800"/>
            <a:ext cx="152400" cy="1524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518400" y="5321300"/>
            <a:ext cx="787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2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9800" y="5372100"/>
            <a:ext cx="152400" cy="152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7518400" y="6032500"/>
            <a:ext cx="787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4</a:t>
            </a: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89800" y="6083300"/>
            <a:ext cx="152400" cy="1524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518400" y="5676900"/>
            <a:ext cx="787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3</a:t>
            </a: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89800" y="5727700"/>
            <a:ext cx="152400" cy="1524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7518400" y="6388100"/>
            <a:ext cx="7874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39440"/>
              </a:lnSpc>
            </a:pPr>
            <a:r>
              <a:rPr lang="ko-KR" sz="1300" b="0" i="0" u="none" strike="noStrike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300" b="0" i="0" u="none" strike="noStrike">
                <a:solidFill>
                  <a:srgbClr val="000000"/>
                </a:solidFill>
                <a:latin typeface="Gmarket Sans Bold"/>
              </a:rPr>
              <a:t> 5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9800" y="6451600"/>
            <a:ext cx="152400" cy="152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2300" y="3225800"/>
            <a:ext cx="5156200" cy="51562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2476500" y="45593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market Sans Bold"/>
              </a:rPr>
              <a:t>25%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501900" y="66929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market Sans Bold"/>
              </a:rPr>
              <a:t>15%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467100" y="73914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700" b="0" i="0" u="none" strike="noStrike">
                <a:solidFill>
                  <a:srgbClr val="FFFFFF"/>
                </a:solidFill>
                <a:latin typeface="Gmarket Sans Bold"/>
              </a:rPr>
              <a:t>10%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537200" y="67183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700" b="0" i="0" u="none" strike="noStrike">
                <a:solidFill>
                  <a:srgbClr val="000000"/>
                </a:solidFill>
                <a:latin typeface="Gmarket Sans Bold"/>
              </a:rPr>
              <a:t>30%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168900" y="4127500"/>
            <a:ext cx="80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en-US" sz="1700" b="0" i="0" u="none" strike="noStrike">
                <a:solidFill>
                  <a:srgbClr val="000000"/>
                </a:solidFill>
                <a:latin typeface="Gmarket Sans Bold"/>
              </a:rPr>
              <a:t>20%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51200" y="4584700"/>
            <a:ext cx="2374900" cy="23749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3517900" y="5461000"/>
            <a:ext cx="19050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839"/>
              </a:lnSpc>
            </a:pPr>
            <a:r>
              <a:rPr lang="ko-KR" sz="2300" b="0" i="0" u="none" strike="noStrike" spc="-100">
                <a:solidFill>
                  <a:srgbClr val="FFFFFF"/>
                </a:solidFill>
                <a:ea typeface="Elice DigitalBaeum OTF"/>
              </a:rPr>
              <a:t>키워드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30600" y="5956300"/>
            <a:ext cx="18796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9440"/>
              </a:lnSpc>
            </a:pPr>
            <a:r>
              <a:rPr lang="en-US" sz="1200" b="0" i="0" u="none" strike="noStrike">
                <a:solidFill>
                  <a:srgbClr val="FFFFFF"/>
                </a:solidFill>
                <a:latin typeface="Gmarket Sans Bold"/>
              </a:rPr>
              <a:t>20NN. 00. 00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690100" y="3365500"/>
            <a:ext cx="3086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1800" b="0" i="0" u="none" strike="noStrike" spc="-100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800" b="0" i="0" u="none" strike="noStrike" spc="-100">
                <a:solidFill>
                  <a:srgbClr val="000000"/>
                </a:solidFill>
                <a:latin typeface="Gmarket Sans Bold"/>
              </a:rPr>
              <a:t> 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90100" y="3886200"/>
            <a:ext cx="3073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24167"/>
              </a:lnSpc>
            </a:pP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3347700" y="3365500"/>
            <a:ext cx="3086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1800" b="0" i="0" u="none" strike="noStrike" spc="-100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800" b="0" i="0" u="none" strike="noStrike" spc="-100">
                <a:solidFill>
                  <a:srgbClr val="000000"/>
                </a:solidFill>
                <a:latin typeface="Gmarket Sans Bold"/>
              </a:rPr>
              <a:t> 2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347700" y="3886200"/>
            <a:ext cx="3073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24167"/>
              </a:lnSpc>
            </a:pP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690100" y="5219700"/>
            <a:ext cx="3086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1800" b="0" i="0" u="none" strike="noStrike" spc="-100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800" b="0" i="0" u="none" strike="noStrike" spc="-100">
                <a:solidFill>
                  <a:srgbClr val="000000"/>
                </a:solidFill>
                <a:latin typeface="Gmarket Sans Bold"/>
              </a:rPr>
              <a:t> 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9690100" y="5753100"/>
            <a:ext cx="3073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24167"/>
              </a:lnSpc>
            </a:pP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690100" y="7073900"/>
            <a:ext cx="3086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1800" b="0" i="0" u="none" strike="noStrike" spc="-100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800" b="0" i="0" u="none" strike="noStrike" spc="-100">
                <a:solidFill>
                  <a:srgbClr val="000000"/>
                </a:solidFill>
                <a:latin typeface="Gmarket Sans Bold"/>
              </a:rPr>
              <a:t> 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9690100" y="7607300"/>
            <a:ext cx="3073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24167"/>
              </a:lnSpc>
            </a:pP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347700" y="5219700"/>
            <a:ext cx="3086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2047"/>
              </a:lnSpc>
            </a:pPr>
            <a:r>
              <a:rPr lang="ko-KR" sz="1800" b="0" i="0" u="none" strike="noStrike" spc="-100">
                <a:solidFill>
                  <a:srgbClr val="000000"/>
                </a:solidFill>
                <a:ea typeface="Gmarket Sans Bold"/>
              </a:rPr>
              <a:t>키워드</a:t>
            </a:r>
            <a:r>
              <a:rPr lang="en-US" sz="1800" b="0" i="0" u="none" strike="noStrike" spc="-100">
                <a:solidFill>
                  <a:srgbClr val="000000"/>
                </a:solidFill>
                <a:latin typeface="Gmarket Sans Bold"/>
              </a:rPr>
              <a:t> 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347700" y="5753100"/>
            <a:ext cx="3073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167"/>
              </a:lnSpc>
            </a:pP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메시지는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짧고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간결할수록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효과적으로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전달돼요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  <a:p>
            <a:pPr lvl="0" algn="l">
              <a:lnSpc>
                <a:spcPct val="124167"/>
              </a:lnSpc>
            </a:pP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2-3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줄로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작성하면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쉽게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읽을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수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 </a:t>
            </a:r>
            <a:r>
              <a:rPr lang="ko-KR" sz="1300" b="0" i="0" u="none" strike="noStrike" spc="-100">
                <a:solidFill>
                  <a:srgbClr val="000000"/>
                </a:solidFill>
                <a:ea typeface="Gmarket Sans Bold"/>
              </a:rPr>
              <a:t>있어요</a:t>
            </a:r>
            <a:r>
              <a:rPr lang="en-US" sz="1300" b="0" i="0" u="none" strike="noStrike" spc="-100">
                <a:solidFill>
                  <a:srgbClr val="000000"/>
                </a:solidFill>
                <a:latin typeface="Gmarket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683</ep:Words>
  <ep:PresentationFormat>사용자 지정</ep:PresentationFormat>
  <ep:Paragraphs>204</ep:Paragraphs>
  <ep:Slides>19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ep:HeadingPairs>
  <ep:TitlesOfParts>
    <vt:vector size="2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82103</cp:lastModifiedBy>
  <dcterms:modified xsi:type="dcterms:W3CDTF">2025-07-06T02:40:05.838</dcterms:modified>
  <cp:revision>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