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63" r:id="rId2"/>
  </p:sldIdLst>
  <p:sldSz cx="18288000" cy="10287000"/>
  <p:notesSz cx="6858000" cy="9144000"/>
  <p:embeddedFontLst>
    <p:embeddedFont>
      <p:font typeface="Pretendard Bold" panose="020B0600000101010101" charset="-127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2D1B"/>
    <a:srgbClr val="C3B9B2"/>
    <a:srgbClr val="A069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048" autoAdjust="0"/>
  </p:normalViewPr>
  <p:slideViewPr>
    <p:cSldViewPr>
      <p:cViewPr>
        <p:scale>
          <a:sx n="66" d="100"/>
          <a:sy n="66" d="100"/>
        </p:scale>
        <p:origin x="1014" y="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F7EC3-C2F9-4B3C-98EA-21721D983CEB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533D-B4C7-4099-997B-1F65987E4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5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29533D-B4C7-4099-997B-1F65987E4AA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144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3">
            <a:extLst>
              <a:ext uri="{FF2B5EF4-FFF2-40B4-BE49-F238E27FC236}">
                <a16:creationId xmlns:a16="http://schemas.microsoft.com/office/drawing/2014/main" id="{B51A82D1-D847-5F22-6CC1-A06EE7D8CF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" y="1047750"/>
            <a:ext cx="18288000" cy="9207500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>
            <a:off x="0" y="0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8288000" cy="7747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1651000000"/>
            <a:ext cx="2147483647" cy="2062505400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27000"/>
            <a:ext cx="152400" cy="152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00" y="127000"/>
            <a:ext cx="152400" cy="152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200" y="127000"/>
            <a:ext cx="152400" cy="152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2400" y="1270000"/>
            <a:ext cx="355600" cy="9017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93700"/>
            <a:ext cx="18288000" cy="1054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38200" y="685800"/>
            <a:ext cx="3149600" cy="469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995900" y="1701800"/>
            <a:ext cx="241300" cy="876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54400" y="698500"/>
            <a:ext cx="431800" cy="4318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14900" y="774700"/>
            <a:ext cx="317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14900" y="901700"/>
            <a:ext cx="317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14900" y="1028700"/>
            <a:ext cx="317500" cy="38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91000" y="660400"/>
            <a:ext cx="508000" cy="5080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1397000000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33900" y="279400"/>
            <a:ext cx="228600" cy="254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589500" y="101600"/>
            <a:ext cx="203200" cy="203200"/>
          </a:xfrm>
          <a:prstGeom prst="rect">
            <a:avLst/>
          </a:prstGeom>
        </p:spPr>
      </p:pic>
      <p:grpSp>
        <p:nvGrpSpPr>
          <p:cNvPr id="22" name="Group 22"/>
          <p:cNvGrpSpPr/>
          <p:nvPr/>
        </p:nvGrpSpPr>
        <p:grpSpPr>
          <a:xfrm>
            <a:off x="2147483647" y="1397000000"/>
            <a:ext cx="2147483647" cy="2147483647"/>
            <a:chOff x="0" y="0"/>
            <a:chExt cx="0" cy="0"/>
          </a:xfrm>
        </p:grpSpPr>
      </p:grpSp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-2700000">
            <a:off x="17894300" y="190500"/>
            <a:ext cx="2667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700000">
            <a:off x="17894300" y="190500"/>
            <a:ext cx="266700" cy="254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2800" y="2057400"/>
            <a:ext cx="1866900" cy="3556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2" name="TextBox 32"/>
          <p:cNvSpPr txBox="1"/>
          <p:nvPr/>
        </p:nvSpPr>
        <p:spPr>
          <a:xfrm>
            <a:off x="914400" y="2082800"/>
            <a:ext cx="1612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700" b="0" i="0" u="none" strike="noStrike" spc="100">
                <a:solidFill>
                  <a:srgbClr val="FFFFFF"/>
                </a:solidFill>
                <a:latin typeface="Pretendard Bold"/>
              </a:rPr>
              <a:t>LAYOUT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5500" y="2476500"/>
            <a:ext cx="66675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altLang="en-US" sz="5000" b="0" i="0" u="none" strike="noStrike" spc="100" dirty="0">
                <a:solidFill>
                  <a:srgbClr val="7A2D1B"/>
                </a:solidFill>
                <a:ea typeface="Pretendard Bold"/>
              </a:rPr>
              <a:t>메뉴구조</a:t>
            </a:r>
            <a:endParaRPr lang="ko-KR" sz="5000" b="0" i="0" u="none" strike="noStrike" spc="100" dirty="0">
              <a:solidFill>
                <a:srgbClr val="7A2D1B"/>
              </a:solidFill>
              <a:ea typeface="Pretendard Bold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330200" y="736600"/>
            <a:ext cx="23622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81339"/>
              </a:lnSpc>
            </a:pPr>
            <a:r>
              <a:rPr lang="en-US" sz="2900" b="0" i="0" u="none" strike="noStrike" spc="-200">
                <a:solidFill>
                  <a:srgbClr val="A0694A"/>
                </a:solidFill>
                <a:latin typeface="Pretendard Bold"/>
              </a:rPr>
              <a:t>DAYFUL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493000" y="50800"/>
            <a:ext cx="33147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sz="1600" b="0" i="0" u="none" strike="noStrike" spc="500">
                <a:solidFill>
                  <a:srgbClr val="A0694A"/>
                </a:solidFill>
                <a:latin typeface="Pretendard Bold"/>
              </a:rPr>
              <a:t>SHOPPING MALL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5C7E2D-2419-42CA-8B33-8F06C5E88511}"/>
              </a:ext>
            </a:extLst>
          </p:cNvPr>
          <p:cNvSpPr/>
          <p:nvPr/>
        </p:nvSpPr>
        <p:spPr>
          <a:xfrm>
            <a:off x="5844641" y="3365500"/>
            <a:ext cx="420449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종합 온라인 쇼핑몰 사이트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41C0171-81C2-4044-8F37-E6750EC6290C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946888" y="3949700"/>
            <a:ext cx="0" cy="444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6A366BC-7BDE-4205-A7FE-5D04F2638773}"/>
              </a:ext>
            </a:extLst>
          </p:cNvPr>
          <p:cNvSpPr/>
          <p:nvPr/>
        </p:nvSpPr>
        <p:spPr>
          <a:xfrm>
            <a:off x="2265177" y="4627108"/>
            <a:ext cx="2475707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상단우측 메뉴</a:t>
            </a: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3D5B43D2-D653-4078-8088-4950F4A4F96B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4368802"/>
            <a:ext cx="8991601" cy="126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F24410EB-8CE8-49C4-95D8-6C85A7C5AD8D}"/>
              </a:ext>
            </a:extLst>
          </p:cNvPr>
          <p:cNvSpPr/>
          <p:nvPr/>
        </p:nvSpPr>
        <p:spPr>
          <a:xfrm>
            <a:off x="11228774" y="4597400"/>
            <a:ext cx="2475707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메인 메뉴</a:t>
            </a:r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2A21DB05-4CF1-4557-AC91-F7CBF5FD2636}"/>
              </a:ext>
            </a:extLst>
          </p:cNvPr>
          <p:cNvCxnSpPr>
            <a:cxnSpLocks/>
          </p:cNvCxnSpPr>
          <p:nvPr/>
        </p:nvCxnSpPr>
        <p:spPr>
          <a:xfrm flipV="1">
            <a:off x="3511909" y="4381500"/>
            <a:ext cx="2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3DF2AD91-98F0-491A-839F-B61271EC6AC9}"/>
              </a:ext>
            </a:extLst>
          </p:cNvPr>
          <p:cNvCxnSpPr>
            <a:cxnSpLocks/>
          </p:cNvCxnSpPr>
          <p:nvPr/>
        </p:nvCxnSpPr>
        <p:spPr>
          <a:xfrm flipV="1">
            <a:off x="12496800" y="4368802"/>
            <a:ext cx="0" cy="196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8FA2CFAF-C49C-4E69-B857-95CA2280992E}"/>
              </a:ext>
            </a:extLst>
          </p:cNvPr>
          <p:cNvCxnSpPr>
            <a:cxnSpLocks/>
          </p:cNvCxnSpPr>
          <p:nvPr/>
        </p:nvCxnSpPr>
        <p:spPr>
          <a:xfrm flipH="1">
            <a:off x="3511909" y="5213797"/>
            <a:ext cx="1" cy="374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E79DD95-D3AC-4575-8609-328109F751F1}"/>
              </a:ext>
            </a:extLst>
          </p:cNvPr>
          <p:cNvCxnSpPr>
            <a:cxnSpLocks/>
          </p:cNvCxnSpPr>
          <p:nvPr/>
        </p:nvCxnSpPr>
        <p:spPr>
          <a:xfrm flipH="1" flipV="1">
            <a:off x="1307560" y="5581651"/>
            <a:ext cx="4809379" cy="67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27234D60-7DE5-4FBF-A244-619FB020C666}"/>
              </a:ext>
            </a:extLst>
          </p:cNvPr>
          <p:cNvSpPr/>
          <p:nvPr/>
        </p:nvSpPr>
        <p:spPr>
          <a:xfrm>
            <a:off x="803499" y="6011635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주문 정보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917DEC6-284F-4DF6-9359-5225313A9989}"/>
              </a:ext>
            </a:extLst>
          </p:cNvPr>
          <p:cNvSpPr/>
          <p:nvPr/>
        </p:nvSpPr>
        <p:spPr>
          <a:xfrm>
            <a:off x="2018760" y="6027056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장바구니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2A96E96D-61E4-47E4-9524-F90DFAF69F91}"/>
              </a:ext>
            </a:extLst>
          </p:cNvPr>
          <p:cNvSpPr/>
          <p:nvPr/>
        </p:nvSpPr>
        <p:spPr>
          <a:xfrm>
            <a:off x="5629677" y="6022515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찜목록</a:t>
            </a:r>
            <a:endParaRPr lang="ko-KR" altLang="en-US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21182CF-DADD-4F6D-9B79-86258484694C}"/>
              </a:ext>
            </a:extLst>
          </p:cNvPr>
          <p:cNvSpPr/>
          <p:nvPr/>
        </p:nvSpPr>
        <p:spPr>
          <a:xfrm>
            <a:off x="3181953" y="6022515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나의 정보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F183EB6A-0368-4849-B8AF-3B217276ADE3}"/>
              </a:ext>
            </a:extLst>
          </p:cNvPr>
          <p:cNvSpPr/>
          <p:nvPr/>
        </p:nvSpPr>
        <p:spPr>
          <a:xfrm>
            <a:off x="4435509" y="6011635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검색창</a:t>
            </a:r>
            <a:endParaRPr lang="ko-KR" altLang="en-US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DD995EF-0D35-43DB-8FD8-EB9D81915A72}"/>
              </a:ext>
            </a:extLst>
          </p:cNvPr>
          <p:cNvCxnSpPr>
            <a:cxnSpLocks/>
          </p:cNvCxnSpPr>
          <p:nvPr/>
        </p:nvCxnSpPr>
        <p:spPr>
          <a:xfrm flipV="1">
            <a:off x="2519678" y="5575300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4191DB51-FB89-44D5-A052-62FC1841332F}"/>
              </a:ext>
            </a:extLst>
          </p:cNvPr>
          <p:cNvCxnSpPr>
            <a:cxnSpLocks/>
          </p:cNvCxnSpPr>
          <p:nvPr/>
        </p:nvCxnSpPr>
        <p:spPr>
          <a:xfrm flipV="1">
            <a:off x="1295400" y="5575300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E79B9B7C-12BA-4D0D-BE07-0A6DDE63B56F}"/>
              </a:ext>
            </a:extLst>
          </p:cNvPr>
          <p:cNvCxnSpPr>
            <a:cxnSpLocks/>
          </p:cNvCxnSpPr>
          <p:nvPr/>
        </p:nvCxnSpPr>
        <p:spPr>
          <a:xfrm flipV="1">
            <a:off x="3683241" y="5592531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ECD552FE-FA03-444D-9DB1-8E5F24507BCC}"/>
              </a:ext>
            </a:extLst>
          </p:cNvPr>
          <p:cNvCxnSpPr>
            <a:cxnSpLocks/>
          </p:cNvCxnSpPr>
          <p:nvPr/>
        </p:nvCxnSpPr>
        <p:spPr>
          <a:xfrm flipV="1">
            <a:off x="4890826" y="5593443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직선 연결선 111">
            <a:extLst>
              <a:ext uri="{FF2B5EF4-FFF2-40B4-BE49-F238E27FC236}">
                <a16:creationId xmlns:a16="http://schemas.microsoft.com/office/drawing/2014/main" id="{A67E5ED9-3DAB-4998-941C-AA66CC47A14D}"/>
              </a:ext>
            </a:extLst>
          </p:cNvPr>
          <p:cNvCxnSpPr>
            <a:cxnSpLocks/>
          </p:cNvCxnSpPr>
          <p:nvPr/>
        </p:nvCxnSpPr>
        <p:spPr>
          <a:xfrm flipV="1">
            <a:off x="6116939" y="5592531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5DE8A9AE-DD77-4918-9CE3-A5EC7828334C}"/>
              </a:ext>
            </a:extLst>
          </p:cNvPr>
          <p:cNvCxnSpPr>
            <a:cxnSpLocks/>
          </p:cNvCxnSpPr>
          <p:nvPr/>
        </p:nvCxnSpPr>
        <p:spPr>
          <a:xfrm flipH="1">
            <a:off x="12519238" y="5180692"/>
            <a:ext cx="1" cy="3746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CF6E3ED6-FDEB-4C15-9D4A-40F818032F3B}"/>
              </a:ext>
            </a:extLst>
          </p:cNvPr>
          <p:cNvCxnSpPr>
            <a:cxnSpLocks/>
          </p:cNvCxnSpPr>
          <p:nvPr/>
        </p:nvCxnSpPr>
        <p:spPr>
          <a:xfrm flipH="1" flipV="1">
            <a:off x="7452942" y="5564420"/>
            <a:ext cx="900625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직선 연결선 119">
            <a:extLst>
              <a:ext uri="{FF2B5EF4-FFF2-40B4-BE49-F238E27FC236}">
                <a16:creationId xmlns:a16="http://schemas.microsoft.com/office/drawing/2014/main" id="{0F17AF85-A11E-4FF6-B20C-826AA5C66A9C}"/>
              </a:ext>
            </a:extLst>
          </p:cNvPr>
          <p:cNvCxnSpPr>
            <a:cxnSpLocks/>
          </p:cNvCxnSpPr>
          <p:nvPr/>
        </p:nvCxnSpPr>
        <p:spPr>
          <a:xfrm flipV="1">
            <a:off x="10047375" y="5564420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8BE84C37-BECB-4B51-B3AE-946E26910672}"/>
              </a:ext>
            </a:extLst>
          </p:cNvPr>
          <p:cNvSpPr/>
          <p:nvPr/>
        </p:nvSpPr>
        <p:spPr>
          <a:xfrm>
            <a:off x="7067756" y="6027056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새로운 할인제품</a:t>
            </a: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79E12385-0014-4687-B7AB-E8FD4A2978F4}"/>
              </a:ext>
            </a:extLst>
          </p:cNvPr>
          <p:cNvSpPr/>
          <p:nvPr/>
        </p:nvSpPr>
        <p:spPr>
          <a:xfrm>
            <a:off x="8298475" y="6028866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인기품목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7066E728-0207-4A7B-B1F0-7B9115AC8553}"/>
              </a:ext>
            </a:extLst>
          </p:cNvPr>
          <p:cNvSpPr/>
          <p:nvPr/>
        </p:nvSpPr>
        <p:spPr>
          <a:xfrm>
            <a:off x="9569638" y="6022966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이벤트품목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47A2A5E7-5F8C-4671-BE38-D042C46BB91A}"/>
              </a:ext>
            </a:extLst>
          </p:cNvPr>
          <p:cNvSpPr/>
          <p:nvPr/>
        </p:nvSpPr>
        <p:spPr>
          <a:xfrm>
            <a:off x="15962001" y="6007100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커뮤니티</a:t>
            </a: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D56A5E10-3002-4C53-8E17-36DCD97DD86E}"/>
              </a:ext>
            </a:extLst>
          </p:cNvPr>
          <p:cNvSpPr/>
          <p:nvPr/>
        </p:nvSpPr>
        <p:spPr>
          <a:xfrm>
            <a:off x="10840801" y="6028866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반값</a:t>
            </a:r>
            <a:endParaRPr lang="en-US" altLang="ko-KR" sz="1400" dirty="0"/>
          </a:p>
          <a:p>
            <a:pPr algn="ctr"/>
            <a:r>
              <a:rPr lang="ko-KR" altLang="en-US" sz="1400" dirty="0"/>
              <a:t>할인제품</a:t>
            </a: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81E08E33-C788-4E9A-8A8C-F849E9777416}"/>
              </a:ext>
            </a:extLst>
          </p:cNvPr>
          <p:cNvSpPr/>
          <p:nvPr/>
        </p:nvSpPr>
        <p:spPr>
          <a:xfrm>
            <a:off x="14678537" y="6007100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악세서리</a:t>
            </a: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15CA2004-1273-4A72-B7E2-44EE6D795C8E}"/>
              </a:ext>
            </a:extLst>
          </p:cNvPr>
          <p:cNvSpPr/>
          <p:nvPr/>
        </p:nvSpPr>
        <p:spPr>
          <a:xfrm>
            <a:off x="13401724" y="6011635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남자제품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C252CE7-2B8D-4018-988C-03D3B1DCBBAB}"/>
              </a:ext>
            </a:extLst>
          </p:cNvPr>
          <p:cNvSpPr/>
          <p:nvPr/>
        </p:nvSpPr>
        <p:spPr>
          <a:xfrm>
            <a:off x="12121031" y="6014811"/>
            <a:ext cx="974524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여성제품</a:t>
            </a:r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497F44D1-F921-4D0C-9AB1-5EB8298397AE}"/>
              </a:ext>
            </a:extLst>
          </p:cNvPr>
          <p:cNvCxnSpPr>
            <a:cxnSpLocks/>
          </p:cNvCxnSpPr>
          <p:nvPr/>
        </p:nvCxnSpPr>
        <p:spPr>
          <a:xfrm flipV="1">
            <a:off x="7452942" y="5555343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0CDF61F0-9CE8-4266-A452-59175FE30FFF}"/>
              </a:ext>
            </a:extLst>
          </p:cNvPr>
          <p:cNvCxnSpPr>
            <a:cxnSpLocks/>
          </p:cNvCxnSpPr>
          <p:nvPr/>
        </p:nvCxnSpPr>
        <p:spPr>
          <a:xfrm flipV="1">
            <a:off x="8799654" y="5564420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직선 연결선 136">
            <a:extLst>
              <a:ext uri="{FF2B5EF4-FFF2-40B4-BE49-F238E27FC236}">
                <a16:creationId xmlns:a16="http://schemas.microsoft.com/office/drawing/2014/main" id="{4EFD2F18-1021-4EF5-855F-BFF64DBC9390}"/>
              </a:ext>
            </a:extLst>
          </p:cNvPr>
          <p:cNvCxnSpPr>
            <a:cxnSpLocks/>
          </p:cNvCxnSpPr>
          <p:nvPr/>
        </p:nvCxnSpPr>
        <p:spPr>
          <a:xfrm flipV="1">
            <a:off x="11328063" y="5592531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0FA300B9-1209-4E8E-BCB0-E7BB32104788}"/>
              </a:ext>
            </a:extLst>
          </p:cNvPr>
          <p:cNvCxnSpPr>
            <a:cxnSpLocks/>
          </p:cNvCxnSpPr>
          <p:nvPr/>
        </p:nvCxnSpPr>
        <p:spPr>
          <a:xfrm flipV="1">
            <a:off x="12725400" y="5581651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3D7F71C6-2024-49DC-A906-86EFD44AAAA5}"/>
              </a:ext>
            </a:extLst>
          </p:cNvPr>
          <p:cNvCxnSpPr>
            <a:cxnSpLocks/>
          </p:cNvCxnSpPr>
          <p:nvPr/>
        </p:nvCxnSpPr>
        <p:spPr>
          <a:xfrm flipV="1">
            <a:off x="13888986" y="5575300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직선 연결선 139">
            <a:extLst>
              <a:ext uri="{FF2B5EF4-FFF2-40B4-BE49-F238E27FC236}">
                <a16:creationId xmlns:a16="http://schemas.microsoft.com/office/drawing/2014/main" id="{7F3A2408-E56A-43C1-8AE6-77DD1C2F3CB5}"/>
              </a:ext>
            </a:extLst>
          </p:cNvPr>
          <p:cNvCxnSpPr>
            <a:cxnSpLocks/>
          </p:cNvCxnSpPr>
          <p:nvPr/>
        </p:nvCxnSpPr>
        <p:spPr>
          <a:xfrm flipV="1">
            <a:off x="15176860" y="5555343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E1CA4A17-18E6-41B8-9063-7162D26C799A}"/>
              </a:ext>
            </a:extLst>
          </p:cNvPr>
          <p:cNvCxnSpPr>
            <a:cxnSpLocks/>
          </p:cNvCxnSpPr>
          <p:nvPr/>
        </p:nvCxnSpPr>
        <p:spPr>
          <a:xfrm flipV="1">
            <a:off x="16459200" y="5554435"/>
            <a:ext cx="0" cy="4299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8C3104B3-156E-4B33-84D3-4BF6C1ED88E5}"/>
              </a:ext>
            </a:extLst>
          </p:cNvPr>
          <p:cNvSpPr/>
          <p:nvPr/>
        </p:nvSpPr>
        <p:spPr>
          <a:xfrm>
            <a:off x="12107779" y="6606715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4DC0AB18-1A0B-47F1-9868-4FF9E7E23A62}"/>
              </a:ext>
            </a:extLst>
          </p:cNvPr>
          <p:cNvSpPr/>
          <p:nvPr/>
        </p:nvSpPr>
        <p:spPr>
          <a:xfrm>
            <a:off x="12107779" y="7178211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겉옷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8F37533E-8D80-4D2E-93FC-34025E817256}"/>
              </a:ext>
            </a:extLst>
          </p:cNvPr>
          <p:cNvSpPr/>
          <p:nvPr/>
        </p:nvSpPr>
        <p:spPr>
          <a:xfrm>
            <a:off x="12112086" y="8801100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하의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428D07F0-87B4-4BDD-A7D0-F5EC2D06BED9}"/>
              </a:ext>
            </a:extLst>
          </p:cNvPr>
          <p:cNvSpPr/>
          <p:nvPr/>
        </p:nvSpPr>
        <p:spPr>
          <a:xfrm>
            <a:off x="12107779" y="7734300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상의</a:t>
            </a: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FDDA1628-4799-40DB-BB4B-88DB2F1CA70A}"/>
              </a:ext>
            </a:extLst>
          </p:cNvPr>
          <p:cNvSpPr/>
          <p:nvPr/>
        </p:nvSpPr>
        <p:spPr>
          <a:xfrm>
            <a:off x="12111004" y="8267700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한벌</a:t>
            </a:r>
            <a:endParaRPr lang="ko-KR" altLang="en-US" dirty="0"/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EAB57AFC-E8E8-4B63-8D4A-BADF541CEB1B}"/>
              </a:ext>
            </a:extLst>
          </p:cNvPr>
          <p:cNvSpPr/>
          <p:nvPr/>
        </p:nvSpPr>
        <p:spPr>
          <a:xfrm>
            <a:off x="13401260" y="6599011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</a:t>
            </a: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9E4ED34-30AB-4B37-B195-4711940E66EF}"/>
              </a:ext>
            </a:extLst>
          </p:cNvPr>
          <p:cNvSpPr/>
          <p:nvPr/>
        </p:nvSpPr>
        <p:spPr>
          <a:xfrm>
            <a:off x="13401260" y="7170507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겉옷</a:t>
            </a: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C0812B0C-E73A-4434-BBD7-BA4452A9DA1E}"/>
              </a:ext>
            </a:extLst>
          </p:cNvPr>
          <p:cNvSpPr/>
          <p:nvPr/>
        </p:nvSpPr>
        <p:spPr>
          <a:xfrm>
            <a:off x="13392315" y="8793396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하의</a:t>
            </a: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A1F90296-7B8A-499D-99CA-7FEAAE5B4C4E}"/>
              </a:ext>
            </a:extLst>
          </p:cNvPr>
          <p:cNvSpPr/>
          <p:nvPr/>
        </p:nvSpPr>
        <p:spPr>
          <a:xfrm>
            <a:off x="13401260" y="7726596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상의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1115943D-9030-420E-84DD-4BACBDBD7F0A}"/>
              </a:ext>
            </a:extLst>
          </p:cNvPr>
          <p:cNvSpPr/>
          <p:nvPr/>
        </p:nvSpPr>
        <p:spPr>
          <a:xfrm>
            <a:off x="13389971" y="8259996"/>
            <a:ext cx="974524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한벌</a:t>
            </a:r>
            <a:endParaRPr lang="ko-KR" altLang="en-US" dirty="0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BD17A8-DC01-43E1-A5C6-AA13116BFD39}"/>
              </a:ext>
            </a:extLst>
          </p:cNvPr>
          <p:cNvSpPr/>
          <p:nvPr/>
        </p:nvSpPr>
        <p:spPr>
          <a:xfrm>
            <a:off x="14237773" y="2438400"/>
            <a:ext cx="2475707" cy="584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서브메뉴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Office PowerPoint</Application>
  <PresentationFormat>사용자 지정</PresentationFormat>
  <Paragraphs>33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Pretendard Bold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최지원</dc:creator>
  <cp:lastModifiedBy>FullName</cp:lastModifiedBy>
  <cp:revision>14</cp:revision>
  <dcterms:created xsi:type="dcterms:W3CDTF">2006-08-16T00:00:00Z</dcterms:created>
  <dcterms:modified xsi:type="dcterms:W3CDTF">2025-07-14T06:47:21Z</dcterms:modified>
</cp:coreProperties>
</file>