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9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27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40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0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8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F6AAC8-A193-43B3-8E31-6ED4559DCA85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7CC630-AD5A-4F6F-85D3-4E95F9B2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1B42-911A-4ADE-ADD6-31F8F77B3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Srihari Seshadri</a:t>
            </a:r>
          </a:p>
        </p:txBody>
      </p:sp>
    </p:spTree>
    <p:extLst>
      <p:ext uri="{BB962C8B-B14F-4D97-AF65-F5344CB8AC3E}">
        <p14:creationId xmlns:p14="http://schemas.microsoft.com/office/powerpoint/2010/main" val="199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1B42-911A-4ADE-ADD6-31F8F77B3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Srihari Seshadri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A6BF7-5988-4E53-9051-EC13B87F92F8}"/>
              </a:ext>
            </a:extLst>
          </p:cNvPr>
          <p:cNvCxnSpPr>
            <a:cxnSpLocks/>
          </p:cNvCxnSpPr>
          <p:nvPr/>
        </p:nvCxnSpPr>
        <p:spPr>
          <a:xfrm flipH="1">
            <a:off x="4711700" y="5181600"/>
            <a:ext cx="1257300" cy="2921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D2AB79-52D0-4566-BDF4-FA517E7A486E}"/>
              </a:ext>
            </a:extLst>
          </p:cNvPr>
          <p:cNvSpPr txBox="1"/>
          <p:nvPr/>
        </p:nvSpPr>
        <p:spPr>
          <a:xfrm>
            <a:off x="5969000" y="48122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21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AD3168-5E5C-4D98-AD49-B61289866092}"/>
              </a:ext>
            </a:extLst>
          </p:cNvPr>
          <p:cNvSpPr/>
          <p:nvPr/>
        </p:nvSpPr>
        <p:spPr>
          <a:xfrm>
            <a:off x="6553200" y="0"/>
            <a:ext cx="5183052" cy="5600700"/>
          </a:xfrm>
          <a:prstGeom prst="rect">
            <a:avLst/>
          </a:prstGeom>
          <a:solidFill>
            <a:srgbClr val="A6987D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34B32-5C48-4189-A0B7-3B91B3F0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7" y="314121"/>
            <a:ext cx="2662510" cy="352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65DCC6-3D39-41E1-8756-43AA9A7B11C4}"/>
              </a:ext>
            </a:extLst>
          </p:cNvPr>
          <p:cNvSpPr txBox="1"/>
          <p:nvPr/>
        </p:nvSpPr>
        <p:spPr>
          <a:xfrm>
            <a:off x="455748" y="4063603"/>
            <a:ext cx="2864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BFB5C-190E-4D3C-9B7A-0255056B7BD2}"/>
              </a:ext>
            </a:extLst>
          </p:cNvPr>
          <p:cNvSpPr/>
          <p:nvPr/>
        </p:nvSpPr>
        <p:spPr>
          <a:xfrm>
            <a:off x="3320279" y="314121"/>
            <a:ext cx="34132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Personal Profile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Sith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Lord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Metal music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Sci-fi / Fantasy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Ardent gamer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US" dirty="0"/>
              <a:t>Professional Profile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Medical image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IOT </a:t>
            </a:r>
          </a:p>
          <a:p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US" dirty="0"/>
              <a:t>Fun facts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Owns a lightsaber AND a </a:t>
            </a:r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Sith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Cloak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Zones out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[Generic point 3? :D ]</a:t>
            </a:r>
          </a:p>
          <a:p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E82F7-F9AB-4511-B4A5-82E50A94CFC7}"/>
              </a:ext>
            </a:extLst>
          </p:cNvPr>
          <p:cNvSpPr txBox="1"/>
          <p:nvPr/>
        </p:nvSpPr>
        <p:spPr>
          <a:xfrm>
            <a:off x="6733493" y="314121"/>
            <a:ext cx="48730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Big Data?</a:t>
            </a:r>
          </a:p>
          <a:p>
            <a:endParaRPr lang="en-US" dirty="0"/>
          </a:p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 term used to describe extremely large datasets (like the Twitter dataset in </a:t>
            </a:r>
            <a:r>
              <a:rPr lang="en-US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U.Chicago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). </a:t>
            </a:r>
          </a:p>
          <a:p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US" dirty="0"/>
              <a:t>Why do we need Big Data?</a:t>
            </a:r>
          </a:p>
          <a:p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Using traditional methods of analysis and modeling on vast amounts of data is </a:t>
            </a:r>
            <a:r>
              <a:rPr lang="en-US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computationally intensive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and </a:t>
            </a:r>
            <a:r>
              <a:rPr lang="en-US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time consuming.</a:t>
            </a: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</a:p>
          <a:p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Big Data as a discipline to study solves that problem using advanced statistics, efficient engineering and computer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2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</TotalTime>
  <Words>117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Malgun Gothic Semilight</vt:lpstr>
      <vt:lpstr>Arial</vt:lpstr>
      <vt:lpstr>Impact</vt:lpstr>
      <vt:lpstr>Main Event</vt:lpstr>
      <vt:lpstr>Srihari Seshadri</vt:lpstr>
      <vt:lpstr>Srihari Seshadri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Srihari Seshadri</dc:title>
  <dc:creator>Srihari Seshadri</dc:creator>
  <cp:lastModifiedBy>Srihari Seshadri</cp:lastModifiedBy>
  <cp:revision>8</cp:revision>
  <dcterms:created xsi:type="dcterms:W3CDTF">2019-03-23T02:03:31Z</dcterms:created>
  <dcterms:modified xsi:type="dcterms:W3CDTF">2019-03-23T02:23:41Z</dcterms:modified>
</cp:coreProperties>
</file>