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7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7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498-E973-41A6-8AAC-A1491E96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Feed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406A-A9F2-41E6-8DB0-6783C8EF5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Srihari Seshadri</a:t>
            </a:r>
          </a:p>
        </p:txBody>
      </p:sp>
    </p:spTree>
    <p:extLst>
      <p:ext uri="{BB962C8B-B14F-4D97-AF65-F5344CB8AC3E}">
        <p14:creationId xmlns:p14="http://schemas.microsoft.com/office/powerpoint/2010/main" val="2685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5806-FE52-4744-B4F6-5185AB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9728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Social media has a significant impact on popularity of a product or an organization, to the point where it can affect stock value, subscriptions and even policy related decisions of an organization. </a:t>
            </a:r>
            <a:r>
              <a:rPr lang="en-US" i="1" dirty="0"/>
              <a:t>Twitter </a:t>
            </a:r>
            <a:r>
              <a:rPr lang="en-US" dirty="0"/>
              <a:t>is one such platform where several thousands of users can band together under a common banner influence any organization to make a decision for the perceived “greater good” </a:t>
            </a:r>
          </a:p>
          <a:p>
            <a:pPr marL="0" indent="0">
              <a:buNone/>
            </a:pPr>
            <a:r>
              <a:rPr lang="en-US" dirty="0"/>
              <a:t>This study analyses the behavior of twitter users (</a:t>
            </a:r>
            <a:r>
              <a:rPr lang="en-US" dirty="0" err="1"/>
              <a:t>Twitterers</a:t>
            </a:r>
            <a:r>
              <a:rPr lang="en-US" dirty="0"/>
              <a:t>) and tries to find influential profiles that may have an impact in swaying opinion in </a:t>
            </a:r>
            <a:r>
              <a:rPr lang="en-US" dirty="0" err="1"/>
              <a:t>favour</a:t>
            </a:r>
            <a:r>
              <a:rPr lang="en-US" dirty="0"/>
              <a:t> of the University of Chicago, and compare them with other influential profiles corresponding to 5 other universities.</a:t>
            </a:r>
          </a:p>
          <a:p>
            <a:pPr marL="0" indent="0">
              <a:buNone/>
            </a:pPr>
            <a:r>
              <a:rPr lang="en-US" dirty="0"/>
              <a:t>Several distinct factors played a key role in being an influential </a:t>
            </a:r>
            <a:r>
              <a:rPr lang="en-US" dirty="0" err="1"/>
              <a:t>twitterer</a:t>
            </a:r>
            <a:r>
              <a:rPr lang="en-US" dirty="0"/>
              <a:t>, some of which were retweet counts, periodicity, location, and hashtag selection.</a:t>
            </a:r>
          </a:p>
        </p:txBody>
      </p:sp>
    </p:spTree>
    <p:extLst>
      <p:ext uri="{BB962C8B-B14F-4D97-AF65-F5344CB8AC3E}">
        <p14:creationId xmlns:p14="http://schemas.microsoft.com/office/powerpoint/2010/main" val="18881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5806-FE52-4744-B4F6-5185AB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Twitter data can be scraped using the twitter API released to the public. It is a deep nested JSON structure that contains several attributes such as – </a:t>
            </a:r>
          </a:p>
          <a:p>
            <a:r>
              <a:rPr lang="en-US" dirty="0"/>
              <a:t>Tweet (text)</a:t>
            </a:r>
          </a:p>
          <a:p>
            <a:r>
              <a:rPr lang="en-US" dirty="0"/>
              <a:t>Hashtags</a:t>
            </a:r>
          </a:p>
          <a:p>
            <a:r>
              <a:rPr lang="en-US" dirty="0"/>
              <a:t>User info</a:t>
            </a:r>
          </a:p>
          <a:p>
            <a:r>
              <a:rPr lang="en-US" dirty="0"/>
              <a:t>Re-tweet flags</a:t>
            </a:r>
          </a:p>
          <a:p>
            <a:r>
              <a:rPr lang="en-US" dirty="0"/>
              <a:t>Original tweet (if this is a retweet)</a:t>
            </a:r>
          </a:p>
          <a:p>
            <a:r>
              <a:rPr lang="en-US" dirty="0"/>
              <a:t>Original tweet user info</a:t>
            </a:r>
          </a:p>
          <a:p>
            <a:r>
              <a:rPr lang="en-US" dirty="0"/>
              <a:t>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1489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BA0-AB51-43DE-8B4B-687CE370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5806-FE52-4744-B4F6-5185AB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Researched on list of hashtags. </a:t>
            </a:r>
          </a:p>
          <a:p>
            <a:pPr marL="0" indent="0">
              <a:buNone/>
            </a:pPr>
            <a:r>
              <a:rPr lang="en-US" dirty="0"/>
              <a:t>In a tweet, a hashtag substring would have an exact match, and hence can be used to filter out tweets that match that exact hashtag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52FA-83C7-4B0A-B7CC-1DF971B4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FDF4-0074-4671-A673-EB74C6E2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moothWav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SmoothWave" id="{AC5CB7B0-9F37-4802-AF49-D506B1C8D9AD}" vid="{E3D422B3-C626-4DB8-BE75-51121E4CF6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BlueSmoothWave</Template>
  <TotalTime>347</TotalTime>
  <Words>237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Palatino Linotype</vt:lpstr>
      <vt:lpstr>Wingdings 2</vt:lpstr>
      <vt:lpstr>BlueSmoothWave</vt:lpstr>
      <vt:lpstr>Twitter Feed analysis</vt:lpstr>
      <vt:lpstr>Executive Summary</vt:lpstr>
      <vt:lpstr>Source Data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Feed analysis</dc:title>
  <dc:creator>Srihari Seshadri</dc:creator>
  <cp:lastModifiedBy>Srihari Seshadri</cp:lastModifiedBy>
  <cp:revision>6</cp:revision>
  <dcterms:created xsi:type="dcterms:W3CDTF">2006-08-16T00:00:00Z</dcterms:created>
  <dcterms:modified xsi:type="dcterms:W3CDTF">2019-03-22T12:48:06Z</dcterms:modified>
</cp:coreProperties>
</file>