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84" r:id="rId3"/>
    <p:sldId id="281" r:id="rId4"/>
    <p:sldId id="285" r:id="rId5"/>
    <p:sldId id="279" r:id="rId6"/>
    <p:sldId id="278" r:id="rId7"/>
    <p:sldId id="259" r:id="rId8"/>
    <p:sldId id="283" r:id="rId9"/>
    <p:sldId id="282" r:id="rId10"/>
    <p:sldId id="294" r:id="rId11"/>
    <p:sldId id="260" r:id="rId12"/>
    <p:sldId id="286" r:id="rId13"/>
    <p:sldId id="288" r:id="rId14"/>
    <p:sldId id="289" r:id="rId15"/>
    <p:sldId id="290" r:id="rId16"/>
    <p:sldId id="280" r:id="rId17"/>
    <p:sldId id="287" r:id="rId18"/>
    <p:sldId id="276" r:id="rId19"/>
    <p:sldId id="293" r:id="rId20"/>
    <p:sldId id="262" r:id="rId21"/>
    <p:sldId id="291" r:id="rId22"/>
    <p:sldId id="292" r:id="rId23"/>
    <p:sldId id="275" r:id="rId2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B74AB2"/>
    <a:srgbClr val="0277BD"/>
    <a:srgbClr val="BF3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3F47EB-035E-4E96-AFB6-A529092B97CC}" v="662" dt="2022-09-28T16:18:36.434"/>
    <p1510:client id="{A4839F74-A9B6-460A-8C55-B666FFBB39DA}" v="81" dt="2022-09-28T15:02:22.881"/>
    <p1510:client id="{B849A0BA-F609-47D2-B4DB-6408CE3AEB77}" v="580" dt="2022-09-28T14:39:10.926"/>
    <p1510:client id="{F3697C9F-75EC-AF4C-BB4E-C19C5EC05C7E}" v="10976" dt="2022-09-28T15:22:02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imir Mihov" userId="8ff8a190-cabc-447c-a5a3-1da053686172" providerId="ADAL" clId="{C6F2CB71-0A69-4835-BD7E-783D137090A3}"/>
    <pc:docChg chg="custSel modSld">
      <pc:chgData name="Vladimir Mihov" userId="8ff8a190-cabc-447c-a5a3-1da053686172" providerId="ADAL" clId="{C6F2CB71-0A69-4835-BD7E-783D137090A3}" dt="2022-09-27T12:59:52.595" v="984" actId="20577"/>
      <pc:docMkLst>
        <pc:docMk/>
      </pc:docMkLst>
      <pc:sldChg chg="modSp mod modAnim modNotesTx">
        <pc:chgData name="Vladimir Mihov" userId="8ff8a190-cabc-447c-a5a3-1da053686172" providerId="ADAL" clId="{C6F2CB71-0A69-4835-BD7E-783D137090A3}" dt="2022-09-27T12:59:14.376" v="914" actId="20577"/>
        <pc:sldMkLst>
          <pc:docMk/>
          <pc:sldMk cId="0" sldId="259"/>
        </pc:sldMkLst>
        <pc:spChg chg="mod">
          <ac:chgData name="Vladimir Mihov" userId="8ff8a190-cabc-447c-a5a3-1da053686172" providerId="ADAL" clId="{C6F2CB71-0A69-4835-BD7E-783D137090A3}" dt="2022-09-27T12:56:30.508" v="705" actId="1036"/>
          <ac:spMkLst>
            <pc:docMk/>
            <pc:sldMk cId="0" sldId="259"/>
            <ac:spMk id="2" creationId="{DA080802-C6B2-BC2D-A899-76F7AE9455AA}"/>
          </ac:spMkLst>
        </pc:spChg>
        <pc:spChg chg="mod">
          <ac:chgData name="Vladimir Mihov" userId="8ff8a190-cabc-447c-a5a3-1da053686172" providerId="ADAL" clId="{C6F2CB71-0A69-4835-BD7E-783D137090A3}" dt="2022-09-27T12:56:30.508" v="705" actId="1036"/>
          <ac:spMkLst>
            <pc:docMk/>
            <pc:sldMk cId="0" sldId="259"/>
            <ac:spMk id="3" creationId="{C20F4DEF-6B9D-A07F-5D49-C849B2F72998}"/>
          </ac:spMkLst>
        </pc:spChg>
        <pc:spChg chg="mod">
          <ac:chgData name="Vladimir Mihov" userId="8ff8a190-cabc-447c-a5a3-1da053686172" providerId="ADAL" clId="{C6F2CB71-0A69-4835-BD7E-783D137090A3}" dt="2022-09-27T12:58:29.005" v="789" actId="113"/>
          <ac:spMkLst>
            <pc:docMk/>
            <pc:sldMk cId="0" sldId="259"/>
            <ac:spMk id="10" creationId="{6A33B152-1DAC-3AA7-1EB5-7C2ED2E77D0F}"/>
          </ac:spMkLst>
        </pc:spChg>
        <pc:spChg chg="mod">
          <ac:chgData name="Vladimir Mihov" userId="8ff8a190-cabc-447c-a5a3-1da053686172" providerId="ADAL" clId="{C6F2CB71-0A69-4835-BD7E-783D137090A3}" dt="2022-09-27T12:56:30.508" v="705" actId="1036"/>
          <ac:spMkLst>
            <pc:docMk/>
            <pc:sldMk cId="0" sldId="259"/>
            <ac:spMk id="15" creationId="{BDF2D786-7A01-235E-E202-0F23E4C5ABDD}"/>
          </ac:spMkLst>
        </pc:spChg>
        <pc:spChg chg="mod">
          <ac:chgData name="Vladimir Mihov" userId="8ff8a190-cabc-447c-a5a3-1da053686172" providerId="ADAL" clId="{C6F2CB71-0A69-4835-BD7E-783D137090A3}" dt="2022-09-27T12:58:34.271" v="791" actId="20577"/>
          <ac:spMkLst>
            <pc:docMk/>
            <pc:sldMk cId="0" sldId="259"/>
            <ac:spMk id="16" creationId="{844E7B81-5F9F-6754-C6A3-3266F4EEC9AC}"/>
          </ac:spMkLst>
        </pc:spChg>
        <pc:spChg chg="mod">
          <ac:chgData name="Vladimir Mihov" userId="8ff8a190-cabc-447c-a5a3-1da053686172" providerId="ADAL" clId="{C6F2CB71-0A69-4835-BD7E-783D137090A3}" dt="2022-09-27T12:56:48.644" v="734" actId="20577"/>
          <ac:spMkLst>
            <pc:docMk/>
            <pc:sldMk cId="0" sldId="259"/>
            <ac:spMk id="122" creationId="{00000000-0000-0000-0000-000000000000}"/>
          </ac:spMkLst>
        </pc:spChg>
        <pc:picChg chg="mod">
          <ac:chgData name="Vladimir Mihov" userId="8ff8a190-cabc-447c-a5a3-1da053686172" providerId="ADAL" clId="{C6F2CB71-0A69-4835-BD7E-783D137090A3}" dt="2022-09-27T12:56:30.508" v="705" actId="1036"/>
          <ac:picMkLst>
            <pc:docMk/>
            <pc:sldMk cId="0" sldId="259"/>
            <ac:picMk id="9" creationId="{BF1A7989-08F1-E4E3-4516-8D1CF2429FCC}"/>
          </ac:picMkLst>
        </pc:picChg>
        <pc:cxnChg chg="mod">
          <ac:chgData name="Vladimir Mihov" userId="8ff8a190-cabc-447c-a5a3-1da053686172" providerId="ADAL" clId="{C6F2CB71-0A69-4835-BD7E-783D137090A3}" dt="2022-09-27T12:56:30.508" v="705" actId="1036"/>
          <ac:cxnSpMkLst>
            <pc:docMk/>
            <pc:sldMk cId="0" sldId="259"/>
            <ac:cxnSpMk id="4" creationId="{EEC71F0E-A234-D2B0-4E67-CA1B7D5EABEA}"/>
          </ac:cxnSpMkLst>
        </pc:cxnChg>
        <pc:cxnChg chg="mod">
          <ac:chgData name="Vladimir Mihov" userId="8ff8a190-cabc-447c-a5a3-1da053686172" providerId="ADAL" clId="{C6F2CB71-0A69-4835-BD7E-783D137090A3}" dt="2022-09-27T12:56:30.508" v="705" actId="1036"/>
          <ac:cxnSpMkLst>
            <pc:docMk/>
            <pc:sldMk cId="0" sldId="259"/>
            <ac:cxnSpMk id="5" creationId="{3F76549A-DAAB-C8B7-3AC0-91D29B43275C}"/>
          </ac:cxnSpMkLst>
        </pc:cxnChg>
      </pc:sldChg>
      <pc:sldChg chg="modSp mod modNotesTx">
        <pc:chgData name="Vladimir Mihov" userId="8ff8a190-cabc-447c-a5a3-1da053686172" providerId="ADAL" clId="{C6F2CB71-0A69-4835-BD7E-783D137090A3}" dt="2022-09-27T12:59:52.595" v="984" actId="20577"/>
        <pc:sldMkLst>
          <pc:docMk/>
          <pc:sldMk cId="0" sldId="260"/>
        </pc:sldMkLst>
        <pc:spChg chg="mod">
          <ac:chgData name="Vladimir Mihov" userId="8ff8a190-cabc-447c-a5a3-1da053686172" providerId="ADAL" clId="{C6F2CB71-0A69-4835-BD7E-783D137090A3}" dt="2022-09-27T12:59:52.595" v="984" actId="20577"/>
          <ac:spMkLst>
            <pc:docMk/>
            <pc:sldMk cId="0" sldId="260"/>
            <ac:spMk id="128" creationId="{00000000-0000-0000-0000-000000000000}"/>
          </ac:spMkLst>
        </pc:spChg>
      </pc:sldChg>
      <pc:sldChg chg="modSp mod modNotesTx">
        <pc:chgData name="Vladimir Mihov" userId="8ff8a190-cabc-447c-a5a3-1da053686172" providerId="ADAL" clId="{C6F2CB71-0A69-4835-BD7E-783D137090A3}" dt="2022-09-27T12:58:43.311" v="794" actId="113"/>
        <pc:sldMkLst>
          <pc:docMk/>
          <pc:sldMk cId="2337753760" sldId="282"/>
        </pc:sldMkLst>
        <pc:spChg chg="mod">
          <ac:chgData name="Vladimir Mihov" userId="8ff8a190-cabc-447c-a5a3-1da053686172" providerId="ADAL" clId="{C6F2CB71-0A69-4835-BD7E-783D137090A3}" dt="2022-09-27T12:57:14.415" v="776" actId="20577"/>
          <ac:spMkLst>
            <pc:docMk/>
            <pc:sldMk cId="2337753760" sldId="282"/>
            <ac:spMk id="122" creationId="{00000000-0000-0000-0000-000000000000}"/>
          </ac:spMkLst>
        </pc:spChg>
        <pc:spChg chg="mod">
          <ac:chgData name="Vladimir Mihov" userId="8ff8a190-cabc-447c-a5a3-1da053686172" providerId="ADAL" clId="{C6F2CB71-0A69-4835-BD7E-783D137090A3}" dt="2022-09-27T12:58:43.311" v="794" actId="113"/>
          <ac:spMkLst>
            <pc:docMk/>
            <pc:sldMk cId="2337753760" sldId="282"/>
            <ac:spMk id="123" creationId="{00000000-0000-0000-0000-000000000000}"/>
          </ac:spMkLst>
        </pc:spChg>
      </pc:sldChg>
      <pc:sldChg chg="modSp mod modNotesTx">
        <pc:chgData name="Vladimir Mihov" userId="8ff8a190-cabc-447c-a5a3-1da053686172" providerId="ADAL" clId="{C6F2CB71-0A69-4835-BD7E-783D137090A3}" dt="2022-09-27T12:59:38.465" v="943" actId="20577"/>
        <pc:sldMkLst>
          <pc:docMk/>
          <pc:sldMk cId="1801329262" sldId="283"/>
        </pc:sldMkLst>
        <pc:spChg chg="mod">
          <ac:chgData name="Vladimir Mihov" userId="8ff8a190-cabc-447c-a5a3-1da053686172" providerId="ADAL" clId="{C6F2CB71-0A69-4835-BD7E-783D137090A3}" dt="2022-09-27T12:58:38.096" v="792" actId="113"/>
          <ac:spMkLst>
            <pc:docMk/>
            <pc:sldMk cId="1801329262" sldId="283"/>
            <ac:spMk id="6" creationId="{08ED2ADA-327A-E973-1BD1-3D8A10BAD6AD}"/>
          </ac:spMkLst>
        </pc:spChg>
        <pc:spChg chg="mod">
          <ac:chgData name="Vladimir Mihov" userId="8ff8a190-cabc-447c-a5a3-1da053686172" providerId="ADAL" clId="{C6F2CB71-0A69-4835-BD7E-783D137090A3}" dt="2022-09-27T12:58:40.840" v="793" actId="113"/>
          <ac:spMkLst>
            <pc:docMk/>
            <pc:sldMk cId="1801329262" sldId="283"/>
            <ac:spMk id="7" creationId="{51E71DD3-9C55-4175-7695-61496A4844E9}"/>
          </ac:spMkLst>
        </pc:spChg>
        <pc:spChg chg="mod">
          <ac:chgData name="Vladimir Mihov" userId="8ff8a190-cabc-447c-a5a3-1da053686172" providerId="ADAL" clId="{C6F2CB71-0A69-4835-BD7E-783D137090A3}" dt="2022-09-27T12:59:38.465" v="943" actId="20577"/>
          <ac:spMkLst>
            <pc:docMk/>
            <pc:sldMk cId="1801329262" sldId="283"/>
            <ac:spMk id="122" creationId="{00000000-0000-0000-0000-000000000000}"/>
          </ac:spMkLst>
        </pc:spChg>
      </pc:sldChg>
    </pc:docChg>
  </pc:docChgLst>
  <pc:docChgLst>
    <pc:chgData name="Vladimir Mihov" userId="8ff8a190-cabc-447c-a5a3-1da053686172" providerId="ADAL" clId="{094157E2-7F79-4544-9865-4C8C4ED41449}"/>
    <pc:docChg chg="modSld">
      <pc:chgData name="Vladimir Mihov" userId="8ff8a190-cabc-447c-a5a3-1da053686172" providerId="ADAL" clId="{094157E2-7F79-4544-9865-4C8C4ED41449}" dt="2022-09-26T14:49:58.910" v="5"/>
      <pc:docMkLst>
        <pc:docMk/>
      </pc:docMkLst>
      <pc:sldChg chg="modAnim">
        <pc:chgData name="Vladimir Mihov" userId="8ff8a190-cabc-447c-a5a3-1da053686172" providerId="ADAL" clId="{094157E2-7F79-4544-9865-4C8C4ED41449}" dt="2022-09-26T14:26:59.409" v="1"/>
        <pc:sldMkLst>
          <pc:docMk/>
          <pc:sldMk cId="0" sldId="259"/>
        </pc:sldMkLst>
      </pc:sldChg>
      <pc:sldChg chg="modAnim">
        <pc:chgData name="Vladimir Mihov" userId="8ff8a190-cabc-447c-a5a3-1da053686172" providerId="ADAL" clId="{094157E2-7F79-4544-9865-4C8C4ED41449}" dt="2022-09-26T14:49:58.910" v="5"/>
        <pc:sldMkLst>
          <pc:docMk/>
          <pc:sldMk cId="0" sldId="260"/>
        </pc:sldMkLst>
      </pc:sldChg>
    </pc:docChg>
  </pc:docChgLst>
  <pc:docChgLst>
    <pc:chgData name="Toma Petkov" userId="S::tpetkov@vmware.com::69e3ef46-f67b-4741-a5ae-66de6b56dbcf" providerId="AD" clId="Web-{5BE4C0F1-4220-488B-7457-75ECB176046D}"/>
    <pc:docChg chg="modSld">
      <pc:chgData name="Toma Petkov" userId="S::tpetkov@vmware.com::69e3ef46-f67b-4741-a5ae-66de6b56dbcf" providerId="AD" clId="Web-{5BE4C0F1-4220-488B-7457-75ECB176046D}" dt="2022-09-19T13:29:34.547" v="1" actId="20577"/>
      <pc:docMkLst>
        <pc:docMk/>
      </pc:docMkLst>
      <pc:sldChg chg="modSp">
        <pc:chgData name="Toma Petkov" userId="S::tpetkov@vmware.com::69e3ef46-f67b-4741-a5ae-66de6b56dbcf" providerId="AD" clId="Web-{5BE4C0F1-4220-488B-7457-75ECB176046D}" dt="2022-09-19T13:29:34.547" v="1" actId="20577"/>
        <pc:sldMkLst>
          <pc:docMk/>
          <pc:sldMk cId="0" sldId="256"/>
        </pc:sldMkLst>
        <pc:spChg chg="mod">
          <ac:chgData name="Toma Petkov" userId="S::tpetkov@vmware.com::69e3ef46-f67b-4741-a5ae-66de6b56dbcf" providerId="AD" clId="Web-{5BE4C0F1-4220-488B-7457-75ECB176046D}" dt="2022-09-19T13:29:34.547" v="1" actId="20577"/>
          <ac:spMkLst>
            <pc:docMk/>
            <pc:sldMk cId="0" sldId="256"/>
            <ac:spMk id="70" creationId="{00000000-0000-0000-0000-000000000000}"/>
          </ac:spMkLst>
        </pc:spChg>
      </pc:sldChg>
    </pc:docChg>
  </pc:docChgLst>
  <pc:docChgLst>
    <pc:chgData name="Vladimir Mihov" userId="8ff8a190-cabc-447c-a5a3-1da053686172" providerId="ADAL" clId="{E34B720A-6953-451A-BCFA-6812121862B6}"/>
    <pc:docChg chg="undo custSel modSld">
      <pc:chgData name="Vladimir Mihov" userId="8ff8a190-cabc-447c-a5a3-1da053686172" providerId="ADAL" clId="{E34B720A-6953-451A-BCFA-6812121862B6}" dt="2022-09-23T13:42:43.368" v="1823" actId="20577"/>
      <pc:docMkLst>
        <pc:docMk/>
      </pc:docMkLst>
      <pc:sldChg chg="modSp mod">
        <pc:chgData name="Vladimir Mihov" userId="8ff8a190-cabc-447c-a5a3-1da053686172" providerId="ADAL" clId="{E34B720A-6953-451A-BCFA-6812121862B6}" dt="2022-09-23T13:05:01.632" v="1755" actId="20577"/>
        <pc:sldMkLst>
          <pc:docMk/>
          <pc:sldMk cId="0" sldId="256"/>
        </pc:sldMkLst>
        <pc:spChg chg="mod">
          <ac:chgData name="Vladimir Mihov" userId="8ff8a190-cabc-447c-a5a3-1da053686172" providerId="ADAL" clId="{E34B720A-6953-451A-BCFA-6812121862B6}" dt="2022-09-23T13:05:01.632" v="1755" actId="20577"/>
          <ac:spMkLst>
            <pc:docMk/>
            <pc:sldMk cId="0" sldId="256"/>
            <ac:spMk id="70" creationId="{00000000-0000-0000-0000-000000000000}"/>
          </ac:spMkLst>
        </pc:spChg>
      </pc:sldChg>
      <pc:sldChg chg="addSp modSp mod modAnim modNotesTx">
        <pc:chgData name="Vladimir Mihov" userId="8ff8a190-cabc-447c-a5a3-1da053686172" providerId="ADAL" clId="{E34B720A-6953-451A-BCFA-6812121862B6}" dt="2022-09-23T12:50:50.973" v="1482" actId="20577"/>
        <pc:sldMkLst>
          <pc:docMk/>
          <pc:sldMk cId="0" sldId="259"/>
        </pc:sldMkLst>
        <pc:spChg chg="add mod">
          <ac:chgData name="Vladimir Mihov" userId="8ff8a190-cabc-447c-a5a3-1da053686172" providerId="ADAL" clId="{E34B720A-6953-451A-BCFA-6812121862B6}" dt="2022-09-23T12:48:02.945" v="1152" actId="1076"/>
          <ac:spMkLst>
            <pc:docMk/>
            <pc:sldMk cId="0" sldId="259"/>
            <ac:spMk id="2" creationId="{DA080802-C6B2-BC2D-A899-76F7AE9455AA}"/>
          </ac:spMkLst>
        </pc:spChg>
        <pc:spChg chg="add mod">
          <ac:chgData name="Vladimir Mihov" userId="8ff8a190-cabc-447c-a5a3-1da053686172" providerId="ADAL" clId="{E34B720A-6953-451A-BCFA-6812121862B6}" dt="2022-09-23T12:47:55.597" v="1105" actId="1038"/>
          <ac:spMkLst>
            <pc:docMk/>
            <pc:sldMk cId="0" sldId="259"/>
            <ac:spMk id="3" creationId="{C20F4DEF-6B9D-A07F-5D49-C849B2F72998}"/>
          </ac:spMkLst>
        </pc:spChg>
        <pc:spChg chg="mod">
          <ac:chgData name="Vladimir Mihov" userId="8ff8a190-cabc-447c-a5a3-1da053686172" providerId="ADAL" clId="{E34B720A-6953-451A-BCFA-6812121862B6}" dt="2022-09-23T12:38:41.270" v="903" actId="255"/>
          <ac:spMkLst>
            <pc:docMk/>
            <pc:sldMk cId="0" sldId="259"/>
            <ac:spMk id="10" creationId="{6A33B152-1DAC-3AA7-1EB5-7C2ED2E77D0F}"/>
          </ac:spMkLst>
        </pc:spChg>
        <pc:spChg chg="add mod">
          <ac:chgData name="Vladimir Mihov" userId="8ff8a190-cabc-447c-a5a3-1da053686172" providerId="ADAL" clId="{E34B720A-6953-451A-BCFA-6812121862B6}" dt="2022-09-23T12:47:29.140" v="1061" actId="255"/>
          <ac:spMkLst>
            <pc:docMk/>
            <pc:sldMk cId="0" sldId="259"/>
            <ac:spMk id="15" creationId="{BDF2D786-7A01-235E-E202-0F23E4C5ABDD}"/>
          </ac:spMkLst>
        </pc:spChg>
        <pc:spChg chg="add mod">
          <ac:chgData name="Vladimir Mihov" userId="8ff8a190-cabc-447c-a5a3-1da053686172" providerId="ADAL" clId="{E34B720A-6953-451A-BCFA-6812121862B6}" dt="2022-09-23T12:50:50.973" v="1482" actId="20577"/>
          <ac:spMkLst>
            <pc:docMk/>
            <pc:sldMk cId="0" sldId="259"/>
            <ac:spMk id="16" creationId="{844E7B81-5F9F-6754-C6A3-3266F4EEC9AC}"/>
          </ac:spMkLst>
        </pc:spChg>
        <pc:spChg chg="mod">
          <ac:chgData name="Vladimir Mihov" userId="8ff8a190-cabc-447c-a5a3-1da053686172" providerId="ADAL" clId="{E34B720A-6953-451A-BCFA-6812121862B6}" dt="2022-09-23T12:42:40.045" v="1039" actId="20577"/>
          <ac:spMkLst>
            <pc:docMk/>
            <pc:sldMk cId="0" sldId="259"/>
            <ac:spMk id="122" creationId="{00000000-0000-0000-0000-000000000000}"/>
          </ac:spMkLst>
        </pc:spChg>
        <pc:picChg chg="add mod">
          <ac:chgData name="Vladimir Mihov" userId="8ff8a190-cabc-447c-a5a3-1da053686172" providerId="ADAL" clId="{E34B720A-6953-451A-BCFA-6812121862B6}" dt="2022-09-23T12:21:04.695" v="651" actId="1038"/>
          <ac:picMkLst>
            <pc:docMk/>
            <pc:sldMk cId="0" sldId="259"/>
            <ac:picMk id="9" creationId="{BF1A7989-08F1-E4E3-4516-8D1CF2429FCC}"/>
          </ac:picMkLst>
        </pc:picChg>
        <pc:cxnChg chg="add mod">
          <ac:chgData name="Vladimir Mihov" userId="8ff8a190-cabc-447c-a5a3-1da053686172" providerId="ADAL" clId="{E34B720A-6953-451A-BCFA-6812121862B6}" dt="2022-09-23T12:48:02.945" v="1152" actId="1076"/>
          <ac:cxnSpMkLst>
            <pc:docMk/>
            <pc:sldMk cId="0" sldId="259"/>
            <ac:cxnSpMk id="4" creationId="{EEC71F0E-A234-D2B0-4E67-CA1B7D5EABEA}"/>
          </ac:cxnSpMkLst>
        </pc:cxnChg>
        <pc:cxnChg chg="add mod">
          <ac:chgData name="Vladimir Mihov" userId="8ff8a190-cabc-447c-a5a3-1da053686172" providerId="ADAL" clId="{E34B720A-6953-451A-BCFA-6812121862B6}" dt="2022-09-23T12:48:02.945" v="1152" actId="1076"/>
          <ac:cxnSpMkLst>
            <pc:docMk/>
            <pc:sldMk cId="0" sldId="259"/>
            <ac:cxnSpMk id="5" creationId="{3F76549A-DAAB-C8B7-3AC0-91D29B43275C}"/>
          </ac:cxnSpMkLst>
        </pc:cxnChg>
      </pc:sldChg>
      <pc:sldChg chg="delSp modSp mod delAnim modAnim modNotesTx">
        <pc:chgData name="Vladimir Mihov" userId="8ff8a190-cabc-447c-a5a3-1da053686172" providerId="ADAL" clId="{E34B720A-6953-451A-BCFA-6812121862B6}" dt="2022-09-23T12:43:32.290" v="1049" actId="255"/>
        <pc:sldMkLst>
          <pc:docMk/>
          <pc:sldMk cId="0" sldId="260"/>
        </pc:sldMkLst>
        <pc:spChg chg="mod">
          <ac:chgData name="Vladimir Mihov" userId="8ff8a190-cabc-447c-a5a3-1da053686172" providerId="ADAL" clId="{E34B720A-6953-451A-BCFA-6812121862B6}" dt="2022-09-23T12:40:25.593" v="981" actId="1076"/>
          <ac:spMkLst>
            <pc:docMk/>
            <pc:sldMk cId="0" sldId="260"/>
            <ac:spMk id="2" creationId="{2AB90787-F0EC-B00B-FD6F-F867C8111CA8}"/>
          </ac:spMkLst>
        </pc:spChg>
        <pc:spChg chg="mod">
          <ac:chgData name="Vladimir Mihov" userId="8ff8a190-cabc-447c-a5a3-1da053686172" providerId="ADAL" clId="{E34B720A-6953-451A-BCFA-6812121862B6}" dt="2022-09-23T12:43:12.826" v="1045" actId="255"/>
          <ac:spMkLst>
            <pc:docMk/>
            <pc:sldMk cId="0" sldId="260"/>
            <ac:spMk id="4" creationId="{1986955D-D635-0071-95E2-6AB9429431D8}"/>
          </ac:spMkLst>
        </pc:spChg>
        <pc:spChg chg="mod">
          <ac:chgData name="Vladimir Mihov" userId="8ff8a190-cabc-447c-a5a3-1da053686172" providerId="ADAL" clId="{E34B720A-6953-451A-BCFA-6812121862B6}" dt="2022-09-23T12:43:20.631" v="1046" actId="255"/>
          <ac:spMkLst>
            <pc:docMk/>
            <pc:sldMk cId="0" sldId="260"/>
            <ac:spMk id="6" creationId="{6362A3D5-ECA0-BC8D-E7F7-0DCCC4F702C1}"/>
          </ac:spMkLst>
        </pc:spChg>
        <pc:spChg chg="mod">
          <ac:chgData name="Vladimir Mihov" userId="8ff8a190-cabc-447c-a5a3-1da053686172" providerId="ADAL" clId="{E34B720A-6953-451A-BCFA-6812121862B6}" dt="2022-09-23T12:43:24.494" v="1047" actId="255"/>
          <ac:spMkLst>
            <pc:docMk/>
            <pc:sldMk cId="0" sldId="260"/>
            <ac:spMk id="12" creationId="{1E8378B0-EC7B-4928-BD7D-9314B7E33A75}"/>
          </ac:spMkLst>
        </pc:spChg>
        <pc:spChg chg="mod">
          <ac:chgData name="Vladimir Mihov" userId="8ff8a190-cabc-447c-a5a3-1da053686172" providerId="ADAL" clId="{E34B720A-6953-451A-BCFA-6812121862B6}" dt="2022-09-23T12:43:28.434" v="1048" actId="255"/>
          <ac:spMkLst>
            <pc:docMk/>
            <pc:sldMk cId="0" sldId="260"/>
            <ac:spMk id="28" creationId="{75241033-F95F-4A91-E3C1-BBACA6C1762F}"/>
          </ac:spMkLst>
        </pc:spChg>
        <pc:spChg chg="mod">
          <ac:chgData name="Vladimir Mihov" userId="8ff8a190-cabc-447c-a5a3-1da053686172" providerId="ADAL" clId="{E34B720A-6953-451A-BCFA-6812121862B6}" dt="2022-09-23T12:43:32.290" v="1049" actId="255"/>
          <ac:spMkLst>
            <pc:docMk/>
            <pc:sldMk cId="0" sldId="260"/>
            <ac:spMk id="29" creationId="{3746C91F-1C4F-C4BF-F047-19F97F2996AE}"/>
          </ac:spMkLst>
        </pc:spChg>
        <pc:spChg chg="mod">
          <ac:chgData name="Vladimir Mihov" userId="8ff8a190-cabc-447c-a5a3-1da053686172" providerId="ADAL" clId="{E34B720A-6953-451A-BCFA-6812121862B6}" dt="2022-09-23T12:39:33.374" v="914" actId="1076"/>
          <ac:spMkLst>
            <pc:docMk/>
            <pc:sldMk cId="0" sldId="260"/>
            <ac:spMk id="37" creationId="{E2037EAD-B291-B4C3-2B79-8E368700045F}"/>
          </ac:spMkLst>
        </pc:spChg>
        <pc:spChg chg="del mod">
          <ac:chgData name="Vladimir Mihov" userId="8ff8a190-cabc-447c-a5a3-1da053686172" providerId="ADAL" clId="{E34B720A-6953-451A-BCFA-6812121862B6}" dt="2022-09-23T12:40:44.335" v="983" actId="478"/>
          <ac:spMkLst>
            <pc:docMk/>
            <pc:sldMk cId="0" sldId="260"/>
            <ac:spMk id="38" creationId="{5455983F-6968-4FA6-30D7-D9501E76A715}"/>
          </ac:spMkLst>
        </pc:spChg>
        <pc:spChg chg="del mod">
          <ac:chgData name="Vladimir Mihov" userId="8ff8a190-cabc-447c-a5a3-1da053686172" providerId="ADAL" clId="{E34B720A-6953-451A-BCFA-6812121862B6}" dt="2022-09-23T12:40:46.985" v="984" actId="478"/>
          <ac:spMkLst>
            <pc:docMk/>
            <pc:sldMk cId="0" sldId="260"/>
            <ac:spMk id="39" creationId="{5B90540E-FF10-CA98-7E6A-C8A6570493C9}"/>
          </ac:spMkLst>
        </pc:spChg>
        <pc:cxnChg chg="mod">
          <ac:chgData name="Vladimir Mihov" userId="8ff8a190-cabc-447c-a5a3-1da053686172" providerId="ADAL" clId="{E34B720A-6953-451A-BCFA-6812121862B6}" dt="2022-09-23T12:40:16.523" v="955" actId="1037"/>
          <ac:cxnSpMkLst>
            <pc:docMk/>
            <pc:sldMk cId="0" sldId="260"/>
            <ac:cxnSpMk id="13" creationId="{F0CD38B3-E3C0-59DC-8D94-2CAD19612210}"/>
          </ac:cxnSpMkLst>
        </pc:cxnChg>
        <pc:cxnChg chg="mod">
          <ac:chgData name="Vladimir Mihov" userId="8ff8a190-cabc-447c-a5a3-1da053686172" providerId="ADAL" clId="{E34B720A-6953-451A-BCFA-6812121862B6}" dt="2022-09-23T12:40:16.523" v="955" actId="1037"/>
          <ac:cxnSpMkLst>
            <pc:docMk/>
            <pc:sldMk cId="0" sldId="260"/>
            <ac:cxnSpMk id="31" creationId="{FB6C6F83-4C7F-24B7-0C3C-34CB08AA96DB}"/>
          </ac:cxnSpMkLst>
        </pc:cxnChg>
        <pc:cxnChg chg="mod">
          <ac:chgData name="Vladimir Mihov" userId="8ff8a190-cabc-447c-a5a3-1da053686172" providerId="ADAL" clId="{E34B720A-6953-451A-BCFA-6812121862B6}" dt="2022-09-23T12:40:16.523" v="955" actId="1037"/>
          <ac:cxnSpMkLst>
            <pc:docMk/>
            <pc:sldMk cId="0" sldId="260"/>
            <ac:cxnSpMk id="32" creationId="{FDE90C92-6B7D-F83A-04D6-6C847039807A}"/>
          </ac:cxnSpMkLst>
        </pc:cxnChg>
      </pc:sldChg>
      <pc:sldChg chg="modSp mod">
        <pc:chgData name="Vladimir Mihov" userId="8ff8a190-cabc-447c-a5a3-1da053686172" providerId="ADAL" clId="{E34B720A-6953-451A-BCFA-6812121862B6}" dt="2022-09-23T13:42:43.368" v="1823" actId="20577"/>
        <pc:sldMkLst>
          <pc:docMk/>
          <pc:sldMk cId="0" sldId="275"/>
        </pc:sldMkLst>
        <pc:spChg chg="mod">
          <ac:chgData name="Vladimir Mihov" userId="8ff8a190-cabc-447c-a5a3-1da053686172" providerId="ADAL" clId="{E34B720A-6953-451A-BCFA-6812121862B6}" dt="2022-09-23T13:42:43.368" v="1823" actId="20577"/>
          <ac:spMkLst>
            <pc:docMk/>
            <pc:sldMk cId="0" sldId="275"/>
            <ac:spMk id="351" creationId="{00000000-0000-0000-0000-000000000000}"/>
          </ac:spMkLst>
        </pc:spChg>
      </pc:sldChg>
      <pc:sldChg chg="modSp mod modNotesTx">
        <pc:chgData name="Vladimir Mihov" userId="8ff8a190-cabc-447c-a5a3-1da053686172" providerId="ADAL" clId="{E34B720A-6953-451A-BCFA-6812121862B6}" dt="2022-09-23T12:53:40.219" v="1753" actId="20577"/>
        <pc:sldMkLst>
          <pc:docMk/>
          <pc:sldMk cId="2337753760" sldId="282"/>
        </pc:sldMkLst>
        <pc:spChg chg="mod">
          <ac:chgData name="Vladimir Mihov" userId="8ff8a190-cabc-447c-a5a3-1da053686172" providerId="ADAL" clId="{E34B720A-6953-451A-BCFA-6812121862B6}" dt="2022-09-23T11:38:27.400" v="6" actId="20577"/>
          <ac:spMkLst>
            <pc:docMk/>
            <pc:sldMk cId="2337753760" sldId="282"/>
            <ac:spMk id="122" creationId="{00000000-0000-0000-0000-000000000000}"/>
          </ac:spMkLst>
        </pc:spChg>
        <pc:spChg chg="mod">
          <ac:chgData name="Vladimir Mihov" userId="8ff8a190-cabc-447c-a5a3-1da053686172" providerId="ADAL" clId="{E34B720A-6953-451A-BCFA-6812121862B6}" dt="2022-09-23T12:39:11.637" v="910" actId="14100"/>
          <ac:spMkLst>
            <pc:docMk/>
            <pc:sldMk cId="2337753760" sldId="282"/>
            <ac:spMk id="123" creationId="{00000000-0000-0000-0000-000000000000}"/>
          </ac:spMkLst>
        </pc:spChg>
      </pc:sldChg>
      <pc:sldChg chg="modSp mod modAnim">
        <pc:chgData name="Vladimir Mihov" userId="8ff8a190-cabc-447c-a5a3-1da053686172" providerId="ADAL" clId="{E34B720A-6953-451A-BCFA-6812121862B6}" dt="2022-09-23T12:45:02.235" v="1059" actId="14100"/>
        <pc:sldMkLst>
          <pc:docMk/>
          <pc:sldMk cId="1801329262" sldId="283"/>
        </pc:sldMkLst>
        <pc:spChg chg="mod">
          <ac:chgData name="Vladimir Mihov" userId="8ff8a190-cabc-447c-a5a3-1da053686172" providerId="ADAL" clId="{E34B720A-6953-451A-BCFA-6812121862B6}" dt="2022-09-23T12:45:02.235" v="1059" actId="14100"/>
          <ac:spMkLst>
            <pc:docMk/>
            <pc:sldMk cId="1801329262" sldId="283"/>
            <ac:spMk id="2" creationId="{0545C0B4-D080-6604-C175-29243BE16C3F}"/>
          </ac:spMkLst>
        </pc:spChg>
        <pc:spChg chg="mod">
          <ac:chgData name="Vladimir Mihov" userId="8ff8a190-cabc-447c-a5a3-1da053686172" providerId="ADAL" clId="{E34B720A-6953-451A-BCFA-6812121862B6}" dt="2022-09-23T12:43:47.062" v="1050" actId="255"/>
          <ac:spMkLst>
            <pc:docMk/>
            <pc:sldMk cId="1801329262" sldId="283"/>
            <ac:spMk id="5" creationId="{883E8AED-0E39-2872-78D2-1101B11A6510}"/>
          </ac:spMkLst>
        </pc:spChg>
        <pc:spChg chg="mod">
          <ac:chgData name="Vladimir Mihov" userId="8ff8a190-cabc-447c-a5a3-1da053686172" providerId="ADAL" clId="{E34B720A-6953-451A-BCFA-6812121862B6}" dt="2022-09-23T12:38:50.785" v="905" actId="1076"/>
          <ac:spMkLst>
            <pc:docMk/>
            <pc:sldMk cId="1801329262" sldId="283"/>
            <ac:spMk id="6" creationId="{08ED2ADA-327A-E973-1BD1-3D8A10BAD6AD}"/>
          </ac:spMkLst>
        </pc:spChg>
        <pc:spChg chg="mod">
          <ac:chgData name="Vladimir Mihov" userId="8ff8a190-cabc-447c-a5a3-1da053686172" providerId="ADAL" clId="{E34B720A-6953-451A-BCFA-6812121862B6}" dt="2022-09-23T12:38:59.131" v="907" actId="1076"/>
          <ac:spMkLst>
            <pc:docMk/>
            <pc:sldMk cId="1801329262" sldId="283"/>
            <ac:spMk id="7" creationId="{51E71DD3-9C55-4175-7695-61496A4844E9}"/>
          </ac:spMkLst>
        </pc:spChg>
      </pc:sldChg>
    </pc:docChg>
  </pc:docChgLst>
  <pc:docChgLst>
    <pc:chgData name="Toma Petkov" userId="S::tpetkov@vmware.com::69e3ef46-f67b-4741-a5ae-66de6b56dbcf" providerId="AD" clId="Web-{EE157E20-3E41-53BC-75A4-653F688CBD4D}"/>
    <pc:docChg chg="addSld delSld modSld">
      <pc:chgData name="Toma Petkov" userId="S::tpetkov@vmware.com::69e3ef46-f67b-4741-a5ae-66de6b56dbcf" providerId="AD" clId="Web-{EE157E20-3E41-53BC-75A4-653F688CBD4D}" dt="2022-09-21T06:41:30.736" v="51"/>
      <pc:docMkLst>
        <pc:docMk/>
      </pc:docMkLst>
      <pc:sldChg chg="delSp modSp">
        <pc:chgData name="Toma Petkov" userId="S::tpetkov@vmware.com::69e3ef46-f67b-4741-a5ae-66de6b56dbcf" providerId="AD" clId="Web-{EE157E20-3E41-53BC-75A4-653F688CBD4D}" dt="2022-09-21T06:41:30.736" v="51"/>
        <pc:sldMkLst>
          <pc:docMk/>
          <pc:sldMk cId="0" sldId="257"/>
        </pc:sldMkLst>
        <pc:spChg chg="del">
          <ac:chgData name="Toma Petkov" userId="S::tpetkov@vmware.com::69e3ef46-f67b-4741-a5ae-66de6b56dbcf" providerId="AD" clId="Web-{EE157E20-3E41-53BC-75A4-653F688CBD4D}" dt="2022-09-21T06:41:25.173" v="49"/>
          <ac:spMkLst>
            <pc:docMk/>
            <pc:sldMk cId="0" sldId="257"/>
            <ac:spMk id="7" creationId="{F2F43146-3201-38DE-2B67-8C05F63A9430}"/>
          </ac:spMkLst>
        </pc:spChg>
        <pc:spChg chg="mod">
          <ac:chgData name="Toma Petkov" userId="S::tpetkov@vmware.com::69e3ef46-f67b-4741-a5ae-66de6b56dbcf" providerId="AD" clId="Web-{EE157E20-3E41-53BC-75A4-653F688CBD4D}" dt="2022-09-21T06:39:10.529" v="19" actId="20577"/>
          <ac:spMkLst>
            <pc:docMk/>
            <pc:sldMk cId="0" sldId="257"/>
            <ac:spMk id="75" creationId="{00000000-0000-0000-0000-000000000000}"/>
          </ac:spMkLst>
        </pc:spChg>
        <pc:cxnChg chg="del">
          <ac:chgData name="Toma Petkov" userId="S::tpetkov@vmware.com::69e3ef46-f67b-4741-a5ae-66de6b56dbcf" providerId="AD" clId="Web-{EE157E20-3E41-53BC-75A4-653F688CBD4D}" dt="2022-09-21T06:41:30.736" v="51"/>
          <ac:cxnSpMkLst>
            <pc:docMk/>
            <pc:sldMk cId="0" sldId="257"/>
            <ac:cxnSpMk id="12" creationId="{0F119EEA-3420-0C6A-2F50-2DC49B34EC13}"/>
          </ac:cxnSpMkLst>
        </pc:cxnChg>
        <pc:cxnChg chg="mod">
          <ac:chgData name="Toma Petkov" userId="S::tpetkov@vmware.com::69e3ef46-f67b-4741-a5ae-66de6b56dbcf" providerId="AD" clId="Web-{EE157E20-3E41-53BC-75A4-653F688CBD4D}" dt="2022-09-21T06:41:25.173" v="49"/>
          <ac:cxnSpMkLst>
            <pc:docMk/>
            <pc:sldMk cId="0" sldId="257"/>
            <ac:cxnSpMk id="13" creationId="{72F9A5CF-97A6-8FA9-FDC7-A8DC46487EE3}"/>
          </ac:cxnSpMkLst>
        </pc:cxnChg>
        <pc:cxnChg chg="del mod">
          <ac:chgData name="Toma Petkov" userId="S::tpetkov@vmware.com::69e3ef46-f67b-4741-a5ae-66de6b56dbcf" providerId="AD" clId="Web-{EE157E20-3E41-53BC-75A4-653F688CBD4D}" dt="2022-09-21T06:41:28.220" v="50"/>
          <ac:cxnSpMkLst>
            <pc:docMk/>
            <pc:sldMk cId="0" sldId="257"/>
            <ac:cxnSpMk id="16" creationId="{DF63373C-A507-4A76-7F15-33629B11CC82}"/>
          </ac:cxnSpMkLst>
        </pc:cxnChg>
      </pc:sldChg>
      <pc:sldChg chg="addSp delSp modSp del">
        <pc:chgData name="Toma Petkov" userId="S::tpetkov@vmware.com::69e3ef46-f67b-4741-a5ae-66de6b56dbcf" providerId="AD" clId="Web-{EE157E20-3E41-53BC-75A4-653F688CBD4D}" dt="2022-09-21T06:40:20.077" v="44"/>
        <pc:sldMkLst>
          <pc:docMk/>
          <pc:sldMk cId="0" sldId="258"/>
        </pc:sldMkLst>
        <pc:spChg chg="del">
          <ac:chgData name="Toma Petkov" userId="S::tpetkov@vmware.com::69e3ef46-f67b-4741-a5ae-66de6b56dbcf" providerId="AD" clId="Web-{EE157E20-3E41-53BC-75A4-653F688CBD4D}" dt="2022-09-21T06:39:24.545" v="20"/>
          <ac:spMkLst>
            <pc:docMk/>
            <pc:sldMk cId="0" sldId="258"/>
            <ac:spMk id="3" creationId="{5D4D006B-A23F-8E53-96AB-224D6501D4F5}"/>
          </ac:spMkLst>
        </pc:spChg>
        <pc:spChg chg="add mod">
          <ac:chgData name="Toma Petkov" userId="S::tpetkov@vmware.com::69e3ef46-f67b-4741-a5ae-66de6b56dbcf" providerId="AD" clId="Web-{EE157E20-3E41-53BC-75A4-653F688CBD4D}" dt="2022-09-21T06:39:31.310" v="28" actId="1076"/>
          <ac:spMkLst>
            <pc:docMk/>
            <pc:sldMk cId="0" sldId="258"/>
            <ac:spMk id="5" creationId="{3DA31456-96C2-0DE7-0C03-276A5837115E}"/>
          </ac:spMkLst>
        </pc:spChg>
        <pc:spChg chg="add mod">
          <ac:chgData name="Toma Petkov" userId="S::tpetkov@vmware.com::69e3ef46-f67b-4741-a5ae-66de6b56dbcf" providerId="AD" clId="Web-{EE157E20-3E41-53BC-75A4-653F688CBD4D}" dt="2022-09-21T06:39:31.326" v="29" actId="1076"/>
          <ac:spMkLst>
            <pc:docMk/>
            <pc:sldMk cId="0" sldId="258"/>
            <ac:spMk id="7" creationId="{5774E753-4ECC-F23F-72B7-FE728470260A}"/>
          </ac:spMkLst>
        </pc:spChg>
        <pc:spChg chg="add mod ord">
          <ac:chgData name="Toma Petkov" userId="S::tpetkov@vmware.com::69e3ef46-f67b-4741-a5ae-66de6b56dbcf" providerId="AD" clId="Web-{EE157E20-3E41-53BC-75A4-653F688CBD4D}" dt="2022-09-21T06:39:45.842" v="38"/>
          <ac:spMkLst>
            <pc:docMk/>
            <pc:sldMk cId="0" sldId="258"/>
            <ac:spMk id="9" creationId="{4E6375EA-3C3F-1045-2141-EBA974D8E558}"/>
          </ac:spMkLst>
        </pc:spChg>
        <pc:spChg chg="add mod">
          <ac:chgData name="Toma Petkov" userId="S::tpetkov@vmware.com::69e3ef46-f67b-4741-a5ae-66de6b56dbcf" providerId="AD" clId="Web-{EE157E20-3E41-53BC-75A4-653F688CBD4D}" dt="2022-09-21T06:39:31.342" v="31" actId="1076"/>
          <ac:spMkLst>
            <pc:docMk/>
            <pc:sldMk cId="0" sldId="258"/>
            <ac:spMk id="11" creationId="{6B198199-BCEC-1362-3060-3DCA762D1758}"/>
          </ac:spMkLst>
        </pc:spChg>
        <pc:spChg chg="add mod ord">
          <ac:chgData name="Toma Petkov" userId="S::tpetkov@vmware.com::69e3ef46-f67b-4741-a5ae-66de6b56dbcf" providerId="AD" clId="Web-{EE157E20-3E41-53BC-75A4-653F688CBD4D}" dt="2022-09-21T06:40:11.030" v="42" actId="1076"/>
          <ac:spMkLst>
            <pc:docMk/>
            <pc:sldMk cId="0" sldId="258"/>
            <ac:spMk id="19" creationId="{39F8332D-033E-0C24-FB7D-05A02601B469}"/>
          </ac:spMkLst>
        </pc:spChg>
        <pc:cxnChg chg="add mod">
          <ac:chgData name="Toma Petkov" userId="S::tpetkov@vmware.com::69e3ef46-f67b-4741-a5ae-66de6b56dbcf" providerId="AD" clId="Web-{EE157E20-3E41-53BC-75A4-653F688CBD4D}" dt="2022-09-21T06:39:31.342" v="32" actId="1076"/>
          <ac:cxnSpMkLst>
            <pc:docMk/>
            <pc:sldMk cId="0" sldId="258"/>
            <ac:cxnSpMk id="13" creationId="{8D1BB15E-68B7-763A-3F18-8F212805E9EC}"/>
          </ac:cxnSpMkLst>
        </pc:cxnChg>
        <pc:cxnChg chg="add mod">
          <ac:chgData name="Toma Petkov" userId="S::tpetkov@vmware.com::69e3ef46-f67b-4741-a5ae-66de6b56dbcf" providerId="AD" clId="Web-{EE157E20-3E41-53BC-75A4-653F688CBD4D}" dt="2022-09-21T06:39:31.342" v="33" actId="1076"/>
          <ac:cxnSpMkLst>
            <pc:docMk/>
            <pc:sldMk cId="0" sldId="258"/>
            <ac:cxnSpMk id="15" creationId="{4D9204AF-E673-09BD-0D21-31EE7B1BBE0C}"/>
          </ac:cxnSpMkLst>
        </pc:cxnChg>
        <pc:cxnChg chg="add mod">
          <ac:chgData name="Toma Petkov" userId="S::tpetkov@vmware.com::69e3ef46-f67b-4741-a5ae-66de6b56dbcf" providerId="AD" clId="Web-{EE157E20-3E41-53BC-75A4-653F688CBD4D}" dt="2022-09-21T06:40:04.374" v="41" actId="1076"/>
          <ac:cxnSpMkLst>
            <pc:docMk/>
            <pc:sldMk cId="0" sldId="258"/>
            <ac:cxnSpMk id="17" creationId="{25365DC1-7079-C0A4-298F-1F1604FF16A0}"/>
          </ac:cxnSpMkLst>
        </pc:cxnChg>
      </pc:sldChg>
      <pc:sldChg chg="modSp add replId">
        <pc:chgData name="Toma Petkov" userId="S::tpetkov@vmware.com::69e3ef46-f67b-4741-a5ae-66de6b56dbcf" providerId="AD" clId="Web-{EE157E20-3E41-53BC-75A4-653F688CBD4D}" dt="2022-09-21T06:41:02.298" v="48" actId="20577"/>
        <pc:sldMkLst>
          <pc:docMk/>
          <pc:sldMk cId="1968385025" sldId="284"/>
        </pc:sldMkLst>
        <pc:spChg chg="mod">
          <ac:chgData name="Toma Petkov" userId="S::tpetkov@vmware.com::69e3ef46-f67b-4741-a5ae-66de6b56dbcf" providerId="AD" clId="Web-{EE157E20-3E41-53BC-75A4-653F688CBD4D}" dt="2022-09-21T06:41:02.298" v="48" actId="20577"/>
          <ac:spMkLst>
            <pc:docMk/>
            <pc:sldMk cId="1968385025" sldId="284"/>
            <ac:spMk id="75" creationId="{00000000-0000-0000-0000-000000000000}"/>
          </ac:spMkLst>
        </pc:spChg>
      </pc:sldChg>
    </pc:docChg>
  </pc:docChgLst>
  <pc:docChgLst>
    <pc:chgData name="Nikola Kaludov" userId="S::nkaludov@vmware.com::bc0ee1db-ef0f-442f-a892-ee6cf5e92a6f" providerId="AD" clId="Web-{96F64D30-1C35-EEBD-362C-78F6A66CEFBA}"/>
    <pc:docChg chg="modSld">
      <pc:chgData name="Nikola Kaludov" userId="S::nkaludov@vmware.com::bc0ee1db-ef0f-442f-a892-ee6cf5e92a6f" providerId="AD" clId="Web-{96F64D30-1C35-EEBD-362C-78F6A66CEFBA}" dt="2022-09-19T13:29:31.783" v="0" actId="20577"/>
      <pc:docMkLst>
        <pc:docMk/>
      </pc:docMkLst>
      <pc:sldChg chg="modSp">
        <pc:chgData name="Nikola Kaludov" userId="S::nkaludov@vmware.com::bc0ee1db-ef0f-442f-a892-ee6cf5e92a6f" providerId="AD" clId="Web-{96F64D30-1C35-EEBD-362C-78F6A66CEFBA}" dt="2022-09-19T13:29:31.783" v="0" actId="20577"/>
        <pc:sldMkLst>
          <pc:docMk/>
          <pc:sldMk cId="0" sldId="256"/>
        </pc:sldMkLst>
        <pc:spChg chg="mod">
          <ac:chgData name="Nikola Kaludov" userId="S::nkaludov@vmware.com::bc0ee1db-ef0f-442f-a892-ee6cf5e92a6f" providerId="AD" clId="Web-{96F64D30-1C35-EEBD-362C-78F6A66CEFBA}" dt="2022-09-19T13:29:31.783" v="0" actId="20577"/>
          <ac:spMkLst>
            <pc:docMk/>
            <pc:sldMk cId="0" sldId="256"/>
            <ac:spMk id="70" creationId="{00000000-0000-0000-0000-000000000000}"/>
          </ac:spMkLst>
        </pc:spChg>
      </pc:sldChg>
    </pc:docChg>
  </pc:docChgLst>
  <pc:docChgLst>
    <pc:chgData name="Vladimir Mihov" userId="8ff8a190-cabc-447c-a5a3-1da053686172" providerId="ADAL" clId="{A4839F74-A9B6-460A-8C55-B666FFBB39DA}"/>
    <pc:docChg chg="modSld">
      <pc:chgData name="Vladimir Mihov" userId="8ff8a190-cabc-447c-a5a3-1da053686172" providerId="ADAL" clId="{A4839F74-A9B6-460A-8C55-B666FFBB39DA}" dt="2022-09-28T15:02:22.880" v="80" actId="20577"/>
      <pc:docMkLst>
        <pc:docMk/>
      </pc:docMkLst>
      <pc:sldChg chg="modSp">
        <pc:chgData name="Vladimir Mihov" userId="8ff8a190-cabc-447c-a5a3-1da053686172" providerId="ADAL" clId="{A4839F74-A9B6-460A-8C55-B666FFBB39DA}" dt="2022-09-28T14:49:52.864" v="54" actId="20577"/>
        <pc:sldMkLst>
          <pc:docMk/>
          <pc:sldMk cId="0" sldId="259"/>
        </pc:sldMkLst>
        <pc:spChg chg="mod">
          <ac:chgData name="Vladimir Mihov" userId="8ff8a190-cabc-447c-a5a3-1da053686172" providerId="ADAL" clId="{A4839F74-A9B6-460A-8C55-B666FFBB39DA}" dt="2022-09-28T14:49:52.864" v="54" actId="20577"/>
          <ac:spMkLst>
            <pc:docMk/>
            <pc:sldMk cId="0" sldId="259"/>
            <ac:spMk id="16" creationId="{844E7B81-5F9F-6754-C6A3-3266F4EEC9AC}"/>
          </ac:spMkLst>
        </pc:spChg>
      </pc:sldChg>
      <pc:sldChg chg="modSp">
        <pc:chgData name="Vladimir Mihov" userId="8ff8a190-cabc-447c-a5a3-1da053686172" providerId="ADAL" clId="{A4839F74-A9B6-460A-8C55-B666FFBB39DA}" dt="2022-09-28T14:54:45.755" v="64" actId="20577"/>
        <pc:sldMkLst>
          <pc:docMk/>
          <pc:sldMk cId="2337753760" sldId="282"/>
        </pc:sldMkLst>
        <pc:spChg chg="mod">
          <ac:chgData name="Vladimir Mihov" userId="8ff8a190-cabc-447c-a5a3-1da053686172" providerId="ADAL" clId="{A4839F74-A9B6-460A-8C55-B666FFBB39DA}" dt="2022-09-28T14:54:45.755" v="64" actId="20577"/>
          <ac:spMkLst>
            <pc:docMk/>
            <pc:sldMk cId="2337753760" sldId="282"/>
            <ac:spMk id="7" creationId="{7979A678-2128-05F3-CBEA-0FF5539FF1E2}"/>
          </ac:spMkLst>
        </pc:spChg>
      </pc:sldChg>
      <pc:sldChg chg="modSp">
        <pc:chgData name="Vladimir Mihov" userId="8ff8a190-cabc-447c-a5a3-1da053686172" providerId="ADAL" clId="{A4839F74-A9B6-460A-8C55-B666FFBB39DA}" dt="2022-09-28T15:02:22.880" v="80" actId="20577"/>
        <pc:sldMkLst>
          <pc:docMk/>
          <pc:sldMk cId="1801329262" sldId="283"/>
        </pc:sldMkLst>
        <pc:spChg chg="mod">
          <ac:chgData name="Vladimir Mihov" userId="8ff8a190-cabc-447c-a5a3-1da053686172" providerId="ADAL" clId="{A4839F74-A9B6-460A-8C55-B666FFBB39DA}" dt="2022-09-28T15:02:22.880" v="80" actId="20577"/>
          <ac:spMkLst>
            <pc:docMk/>
            <pc:sldMk cId="1801329262" sldId="283"/>
            <ac:spMk id="7" creationId="{51E71DD3-9C55-4175-7695-61496A4844E9}"/>
          </ac:spMkLst>
        </pc:spChg>
      </pc:sldChg>
    </pc:docChg>
  </pc:docChgLst>
  <pc:docChgLst>
    <pc:chgData name="Toma Petkov" userId="69e3ef46-f67b-4741-a5ae-66de6b56dbcf" providerId="ADAL" clId="{0EF2C588-91AC-4A75-8AFC-9607FF817E1B}"/>
    <pc:docChg chg="undo redo custSel addSld delSld modSld">
      <pc:chgData name="Toma Petkov" userId="69e3ef46-f67b-4741-a5ae-66de6b56dbcf" providerId="ADAL" clId="{0EF2C588-91AC-4A75-8AFC-9607FF817E1B}" dt="2022-09-21T07:16:06.625" v="1072" actId="20577"/>
      <pc:docMkLst>
        <pc:docMk/>
      </pc:docMkLst>
      <pc:sldChg chg="modSp mod">
        <pc:chgData name="Toma Petkov" userId="69e3ef46-f67b-4741-a5ae-66de6b56dbcf" providerId="ADAL" clId="{0EF2C588-91AC-4A75-8AFC-9607FF817E1B}" dt="2022-09-21T07:04:18.071" v="910" actId="20577"/>
        <pc:sldMkLst>
          <pc:docMk/>
          <pc:sldMk cId="0" sldId="256"/>
        </pc:sldMkLst>
        <pc:spChg chg="mod">
          <ac:chgData name="Toma Petkov" userId="69e3ef46-f67b-4741-a5ae-66de6b56dbcf" providerId="ADAL" clId="{0EF2C588-91AC-4A75-8AFC-9607FF817E1B}" dt="2022-09-21T07:04:18.071" v="910" actId="20577"/>
          <ac:spMkLst>
            <pc:docMk/>
            <pc:sldMk cId="0" sldId="256"/>
            <ac:spMk id="70" creationId="{00000000-0000-0000-0000-000000000000}"/>
          </ac:spMkLst>
        </pc:spChg>
      </pc:sldChg>
      <pc:sldChg chg="modSp del mod">
        <pc:chgData name="Toma Petkov" userId="69e3ef46-f67b-4741-a5ae-66de6b56dbcf" providerId="ADAL" clId="{0EF2C588-91AC-4A75-8AFC-9607FF817E1B}" dt="2022-09-21T06:43:46.138" v="5" actId="47"/>
        <pc:sldMkLst>
          <pc:docMk/>
          <pc:sldMk cId="0" sldId="257"/>
        </pc:sldMkLst>
        <pc:spChg chg="mod">
          <ac:chgData name="Toma Petkov" userId="69e3ef46-f67b-4741-a5ae-66de6b56dbcf" providerId="ADAL" clId="{0EF2C588-91AC-4A75-8AFC-9607FF817E1B}" dt="2022-09-21T06:43:18.516" v="3" actId="13926"/>
          <ac:spMkLst>
            <pc:docMk/>
            <pc:sldMk cId="0" sldId="257"/>
            <ac:spMk id="76" creationId="{00000000-0000-0000-0000-000000000000}"/>
          </ac:spMkLst>
        </pc:spChg>
      </pc:sldChg>
      <pc:sldChg chg="modSp mod">
        <pc:chgData name="Toma Petkov" userId="69e3ef46-f67b-4741-a5ae-66de6b56dbcf" providerId="ADAL" clId="{0EF2C588-91AC-4A75-8AFC-9607FF817E1B}" dt="2022-09-21T07:12:57.895" v="958" actId="20577"/>
        <pc:sldMkLst>
          <pc:docMk/>
          <pc:sldMk cId="892105134" sldId="278"/>
        </pc:sldMkLst>
        <pc:spChg chg="mod">
          <ac:chgData name="Toma Petkov" userId="69e3ef46-f67b-4741-a5ae-66de6b56dbcf" providerId="ADAL" clId="{0EF2C588-91AC-4A75-8AFC-9607FF817E1B}" dt="2022-09-21T07:12:57.895" v="958" actId="20577"/>
          <ac:spMkLst>
            <pc:docMk/>
            <pc:sldMk cId="892105134" sldId="278"/>
            <ac:spMk id="2" creationId="{76F41867-9F41-07D5-F8EC-48B14889FFE9}"/>
          </ac:spMkLst>
        </pc:spChg>
      </pc:sldChg>
      <pc:sldChg chg="modSp mod">
        <pc:chgData name="Toma Petkov" userId="69e3ef46-f67b-4741-a5ae-66de6b56dbcf" providerId="ADAL" clId="{0EF2C588-91AC-4A75-8AFC-9607FF817E1B}" dt="2022-09-21T07:16:06.625" v="1072" actId="20577"/>
        <pc:sldMkLst>
          <pc:docMk/>
          <pc:sldMk cId="2132140824" sldId="279"/>
        </pc:sldMkLst>
        <pc:spChg chg="mod">
          <ac:chgData name="Toma Petkov" userId="69e3ef46-f67b-4741-a5ae-66de6b56dbcf" providerId="ADAL" clId="{0EF2C588-91AC-4A75-8AFC-9607FF817E1B}" dt="2022-09-21T07:15:44.582" v="1027" actId="20577"/>
          <ac:spMkLst>
            <pc:docMk/>
            <pc:sldMk cId="2132140824" sldId="279"/>
            <ac:spMk id="2" creationId="{76F41867-9F41-07D5-F8EC-48B14889FFE9}"/>
          </ac:spMkLst>
        </pc:spChg>
        <pc:spChg chg="mod">
          <ac:chgData name="Toma Petkov" userId="69e3ef46-f67b-4741-a5ae-66de6b56dbcf" providerId="ADAL" clId="{0EF2C588-91AC-4A75-8AFC-9607FF817E1B}" dt="2022-09-21T07:16:06.625" v="1072" actId="20577"/>
          <ac:spMkLst>
            <pc:docMk/>
            <pc:sldMk cId="2132140824" sldId="279"/>
            <ac:spMk id="82" creationId="{00000000-0000-0000-0000-000000000000}"/>
          </ac:spMkLst>
        </pc:spChg>
      </pc:sldChg>
      <pc:sldChg chg="modSp mod">
        <pc:chgData name="Toma Petkov" userId="69e3ef46-f67b-4741-a5ae-66de6b56dbcf" providerId="ADAL" clId="{0EF2C588-91AC-4A75-8AFC-9607FF817E1B}" dt="2022-09-21T06:55:32.536" v="463" actId="20577"/>
        <pc:sldMkLst>
          <pc:docMk/>
          <pc:sldMk cId="1968385025" sldId="284"/>
        </pc:sldMkLst>
        <pc:spChg chg="mod">
          <ac:chgData name="Toma Petkov" userId="69e3ef46-f67b-4741-a5ae-66de6b56dbcf" providerId="ADAL" clId="{0EF2C588-91AC-4A75-8AFC-9607FF817E1B}" dt="2022-09-21T06:45:57.459" v="96" actId="207"/>
          <ac:spMkLst>
            <pc:docMk/>
            <pc:sldMk cId="1968385025" sldId="284"/>
            <ac:spMk id="7" creationId="{F2F43146-3201-38DE-2B67-8C05F63A9430}"/>
          </ac:spMkLst>
        </pc:spChg>
        <pc:spChg chg="mod">
          <ac:chgData name="Toma Petkov" userId="69e3ef46-f67b-4741-a5ae-66de6b56dbcf" providerId="ADAL" clId="{0EF2C588-91AC-4A75-8AFC-9607FF817E1B}" dt="2022-09-21T06:44:02.413" v="55" actId="20577"/>
          <ac:spMkLst>
            <pc:docMk/>
            <pc:sldMk cId="1968385025" sldId="284"/>
            <ac:spMk id="75" creationId="{00000000-0000-0000-0000-000000000000}"/>
          </ac:spMkLst>
        </pc:spChg>
        <pc:spChg chg="mod">
          <ac:chgData name="Toma Petkov" userId="69e3ef46-f67b-4741-a5ae-66de6b56dbcf" providerId="ADAL" clId="{0EF2C588-91AC-4A75-8AFC-9607FF817E1B}" dt="2022-09-21T06:55:32.536" v="463" actId="20577"/>
          <ac:spMkLst>
            <pc:docMk/>
            <pc:sldMk cId="1968385025" sldId="284"/>
            <ac:spMk id="76" creationId="{00000000-0000-0000-0000-000000000000}"/>
          </ac:spMkLst>
        </pc:spChg>
        <pc:cxnChg chg="mod">
          <ac:chgData name="Toma Petkov" userId="69e3ef46-f67b-4741-a5ae-66de6b56dbcf" providerId="ADAL" clId="{0EF2C588-91AC-4A75-8AFC-9607FF817E1B}" dt="2022-09-21T06:46:11.714" v="97" actId="692"/>
          <ac:cxnSpMkLst>
            <pc:docMk/>
            <pc:sldMk cId="1968385025" sldId="284"/>
            <ac:cxnSpMk id="12" creationId="{0F119EEA-3420-0C6A-2F50-2DC49B34EC13}"/>
          </ac:cxnSpMkLst>
        </pc:cxnChg>
        <pc:cxnChg chg="mod">
          <ac:chgData name="Toma Petkov" userId="69e3ef46-f67b-4741-a5ae-66de6b56dbcf" providerId="ADAL" clId="{0EF2C588-91AC-4A75-8AFC-9607FF817E1B}" dt="2022-09-21T06:46:20.691" v="99" actId="692"/>
          <ac:cxnSpMkLst>
            <pc:docMk/>
            <pc:sldMk cId="1968385025" sldId="284"/>
            <ac:cxnSpMk id="13" creationId="{72F9A5CF-97A6-8FA9-FDC7-A8DC46487EE3}"/>
          </ac:cxnSpMkLst>
        </pc:cxnChg>
        <pc:cxnChg chg="mod">
          <ac:chgData name="Toma Petkov" userId="69e3ef46-f67b-4741-a5ae-66de6b56dbcf" providerId="ADAL" clId="{0EF2C588-91AC-4A75-8AFC-9607FF817E1B}" dt="2022-09-21T06:46:16.147" v="98" actId="692"/>
          <ac:cxnSpMkLst>
            <pc:docMk/>
            <pc:sldMk cId="1968385025" sldId="284"/>
            <ac:cxnSpMk id="16" creationId="{DF63373C-A507-4A76-7F15-33629B11CC82}"/>
          </ac:cxnSpMkLst>
        </pc:cxnChg>
      </pc:sldChg>
      <pc:sldChg chg="modSp add mod">
        <pc:chgData name="Toma Petkov" userId="69e3ef46-f67b-4741-a5ae-66de6b56dbcf" providerId="ADAL" clId="{0EF2C588-91AC-4A75-8AFC-9607FF817E1B}" dt="2022-09-21T07:03:02.272" v="909" actId="14100"/>
        <pc:sldMkLst>
          <pc:docMk/>
          <pc:sldMk cId="2252534533" sldId="285"/>
        </pc:sldMkLst>
        <pc:spChg chg="mod">
          <ac:chgData name="Toma Petkov" userId="69e3ef46-f67b-4741-a5ae-66de6b56dbcf" providerId="ADAL" clId="{0EF2C588-91AC-4A75-8AFC-9607FF817E1B}" dt="2022-09-21T07:03:02.272" v="909" actId="14100"/>
          <ac:spMkLst>
            <pc:docMk/>
            <pc:sldMk cId="2252534533" sldId="285"/>
            <ac:spMk id="76" creationId="{00000000-0000-0000-0000-000000000000}"/>
          </ac:spMkLst>
        </pc:spChg>
      </pc:sldChg>
    </pc:docChg>
  </pc:docChgLst>
  <pc:docChgLst>
    <pc:chgData name="Anton Stoyanov" userId="S::stoyanova@vmware.com::220199b8-0d1a-4960-81df-28032a38574a" providerId="AD" clId="Web-{FFD10E47-99B7-2709-2F6C-B48AA248F350}"/>
    <pc:docChg chg="modSld">
      <pc:chgData name="Anton Stoyanov" userId="S::stoyanova@vmware.com::220199b8-0d1a-4960-81df-28032a38574a" providerId="AD" clId="Web-{FFD10E47-99B7-2709-2F6C-B48AA248F350}" dt="2022-09-19T13:34:03.293" v="0" actId="1076"/>
      <pc:docMkLst>
        <pc:docMk/>
      </pc:docMkLst>
      <pc:sldChg chg="modSp">
        <pc:chgData name="Anton Stoyanov" userId="S::stoyanova@vmware.com::220199b8-0d1a-4960-81df-28032a38574a" providerId="AD" clId="Web-{FFD10E47-99B7-2709-2F6C-B48AA248F350}" dt="2022-09-19T13:34:03.293" v="0" actId="1076"/>
        <pc:sldMkLst>
          <pc:docMk/>
          <pc:sldMk cId="0" sldId="275"/>
        </pc:sldMkLst>
        <pc:picChg chg="mod">
          <ac:chgData name="Anton Stoyanov" userId="S::stoyanova@vmware.com::220199b8-0d1a-4960-81df-28032a38574a" providerId="AD" clId="Web-{FFD10E47-99B7-2709-2F6C-B48AA248F350}" dt="2022-09-19T13:34:03.293" v="0" actId="1076"/>
          <ac:picMkLst>
            <pc:docMk/>
            <pc:sldMk cId="0" sldId="275"/>
            <ac:picMk id="3" creationId="{E1A84F5E-C453-2914-06E0-F45FF7EEF27B}"/>
          </ac:picMkLst>
        </pc:picChg>
      </pc:sldChg>
    </pc:docChg>
  </pc:docChgLst>
  <pc:docChgLst>
    <pc:chgData name="Vladimir Mihov" userId="8ff8a190-cabc-447c-a5a3-1da053686172" providerId="ADAL" clId="{B849A0BA-F609-47D2-B4DB-6408CE3AEB77}"/>
    <pc:docChg chg="undo custSel addSld modSld">
      <pc:chgData name="Vladimir Mihov" userId="8ff8a190-cabc-447c-a5a3-1da053686172" providerId="ADAL" clId="{B849A0BA-F609-47D2-B4DB-6408CE3AEB77}" dt="2022-09-28T14:39:10.926" v="577" actId="20577"/>
      <pc:docMkLst>
        <pc:docMk/>
      </pc:docMkLst>
      <pc:sldChg chg="modSp">
        <pc:chgData name="Vladimir Mihov" userId="8ff8a190-cabc-447c-a5a3-1da053686172" providerId="ADAL" clId="{B849A0BA-F609-47D2-B4DB-6408CE3AEB77}" dt="2022-09-28T14:39:10.926" v="577" actId="20577"/>
        <pc:sldMkLst>
          <pc:docMk/>
          <pc:sldMk cId="0" sldId="259"/>
        </pc:sldMkLst>
        <pc:spChg chg="mod">
          <ac:chgData name="Vladimir Mihov" userId="8ff8a190-cabc-447c-a5a3-1da053686172" providerId="ADAL" clId="{B849A0BA-F609-47D2-B4DB-6408CE3AEB77}" dt="2022-09-28T14:39:10.926" v="577" actId="20577"/>
          <ac:spMkLst>
            <pc:docMk/>
            <pc:sldMk cId="0" sldId="259"/>
            <ac:spMk id="15" creationId="{BDF2D786-7A01-235E-E202-0F23E4C5ABDD}"/>
          </ac:spMkLst>
        </pc:spChg>
      </pc:sldChg>
      <pc:sldChg chg="addSp delSp modSp mod modAnim modNotesTx">
        <pc:chgData name="Vladimir Mihov" userId="8ff8a190-cabc-447c-a5a3-1da053686172" providerId="ADAL" clId="{B849A0BA-F609-47D2-B4DB-6408CE3AEB77}" dt="2022-09-28T14:24:30.924" v="571" actId="1035"/>
        <pc:sldMkLst>
          <pc:docMk/>
          <pc:sldMk cId="2337753760" sldId="282"/>
        </pc:sldMkLst>
        <pc:spChg chg="add mod">
          <ac:chgData name="Vladimir Mihov" userId="8ff8a190-cabc-447c-a5a3-1da053686172" providerId="ADAL" clId="{B849A0BA-F609-47D2-B4DB-6408CE3AEB77}" dt="2022-09-28T14:05:10.228" v="480" actId="207"/>
          <ac:spMkLst>
            <pc:docMk/>
            <pc:sldMk cId="2337753760" sldId="282"/>
            <ac:spMk id="2" creationId="{FBCD3267-9888-8BF9-0261-FA825E789C14}"/>
          </ac:spMkLst>
        </pc:spChg>
        <pc:spChg chg="add mod">
          <ac:chgData name="Vladimir Mihov" userId="8ff8a190-cabc-447c-a5a3-1da053686172" providerId="ADAL" clId="{B849A0BA-F609-47D2-B4DB-6408CE3AEB77}" dt="2022-09-28T14:24:30.924" v="571" actId="1035"/>
          <ac:spMkLst>
            <pc:docMk/>
            <pc:sldMk cId="2337753760" sldId="282"/>
            <ac:spMk id="6" creationId="{E2F8FFCC-6CCD-ED74-AA48-76BF395B64F7}"/>
          </ac:spMkLst>
        </pc:spChg>
        <pc:spChg chg="add mod">
          <ac:chgData name="Vladimir Mihov" userId="8ff8a190-cabc-447c-a5a3-1da053686172" providerId="ADAL" clId="{B849A0BA-F609-47D2-B4DB-6408CE3AEB77}" dt="2022-09-28T14:24:02.856" v="542" actId="1076"/>
          <ac:spMkLst>
            <pc:docMk/>
            <pc:sldMk cId="2337753760" sldId="282"/>
            <ac:spMk id="7" creationId="{7979A678-2128-05F3-CBEA-0FF5539FF1E2}"/>
          </ac:spMkLst>
        </pc:spChg>
        <pc:spChg chg="mod">
          <ac:chgData name="Vladimir Mihov" userId="8ff8a190-cabc-447c-a5a3-1da053686172" providerId="ADAL" clId="{B849A0BA-F609-47D2-B4DB-6408CE3AEB77}" dt="2022-09-28T13:47:37.299" v="154" actId="20577"/>
          <ac:spMkLst>
            <pc:docMk/>
            <pc:sldMk cId="2337753760" sldId="282"/>
            <ac:spMk id="122" creationId="{00000000-0000-0000-0000-000000000000}"/>
          </ac:spMkLst>
        </pc:spChg>
        <pc:spChg chg="mod">
          <ac:chgData name="Vladimir Mihov" userId="8ff8a190-cabc-447c-a5a3-1da053686172" providerId="ADAL" clId="{B849A0BA-F609-47D2-B4DB-6408CE3AEB77}" dt="2022-09-28T13:57:55.328" v="401" actId="2711"/>
          <ac:spMkLst>
            <pc:docMk/>
            <pc:sldMk cId="2337753760" sldId="282"/>
            <ac:spMk id="123" creationId="{00000000-0000-0000-0000-000000000000}"/>
          </ac:spMkLst>
        </pc:spChg>
        <pc:grpChg chg="mod">
          <ac:chgData name="Vladimir Mihov" userId="8ff8a190-cabc-447c-a5a3-1da053686172" providerId="ADAL" clId="{B849A0BA-F609-47D2-B4DB-6408CE3AEB77}" dt="2022-09-28T14:01:47.209" v="408"/>
          <ac:grpSpMkLst>
            <pc:docMk/>
            <pc:sldMk cId="2337753760" sldId="282"/>
            <ac:grpSpMk id="5" creationId="{7A2D0BC9-0FA7-9AFA-E928-8F278F45030A}"/>
          </ac:grpSpMkLst>
        </pc:grpChg>
        <pc:inkChg chg="add del mod">
          <ac:chgData name="Vladimir Mihov" userId="8ff8a190-cabc-447c-a5a3-1da053686172" providerId="ADAL" clId="{B849A0BA-F609-47D2-B4DB-6408CE3AEB77}" dt="2022-09-28T14:01:47.586" v="409" actId="9405"/>
          <ac:inkMkLst>
            <pc:docMk/>
            <pc:sldMk cId="2337753760" sldId="282"/>
            <ac:inkMk id="3" creationId="{8227C329-5039-B841-37D7-C40DAB2958E4}"/>
          </ac:inkMkLst>
        </pc:inkChg>
        <pc:inkChg chg="add del mod">
          <ac:chgData name="Vladimir Mihov" userId="8ff8a190-cabc-447c-a5a3-1da053686172" providerId="ADAL" clId="{B849A0BA-F609-47D2-B4DB-6408CE3AEB77}" dt="2022-09-28T14:01:47.209" v="408"/>
          <ac:inkMkLst>
            <pc:docMk/>
            <pc:sldMk cId="2337753760" sldId="282"/>
            <ac:inkMk id="4" creationId="{CB8951D6-94D3-2ECA-C3A6-52870721FAAC}"/>
          </ac:inkMkLst>
        </pc:inkChg>
      </pc:sldChg>
      <pc:sldChg chg="modSp add mod modNotesTx">
        <pc:chgData name="Vladimir Mihov" userId="8ff8a190-cabc-447c-a5a3-1da053686172" providerId="ADAL" clId="{B849A0BA-F609-47D2-B4DB-6408CE3AEB77}" dt="2022-09-28T14:05:24.375" v="481" actId="207"/>
        <pc:sldMkLst>
          <pc:docMk/>
          <pc:sldMk cId="2846536891" sldId="294"/>
        </pc:sldMkLst>
        <pc:spChg chg="mod">
          <ac:chgData name="Vladimir Mihov" userId="8ff8a190-cabc-447c-a5a3-1da053686172" providerId="ADAL" clId="{B849A0BA-F609-47D2-B4DB-6408CE3AEB77}" dt="2022-09-28T13:49:24.711" v="250" actId="20577"/>
          <ac:spMkLst>
            <pc:docMk/>
            <pc:sldMk cId="2846536891" sldId="294"/>
            <ac:spMk id="122" creationId="{00000000-0000-0000-0000-000000000000}"/>
          </ac:spMkLst>
        </pc:spChg>
        <pc:spChg chg="mod">
          <ac:chgData name="Vladimir Mihov" userId="8ff8a190-cabc-447c-a5a3-1da053686172" providerId="ADAL" clId="{B849A0BA-F609-47D2-B4DB-6408CE3AEB77}" dt="2022-09-28T14:05:24.375" v="481" actId="207"/>
          <ac:spMkLst>
            <pc:docMk/>
            <pc:sldMk cId="2846536891" sldId="294"/>
            <ac:spMk id="123" creationId="{00000000-0000-0000-0000-000000000000}"/>
          </ac:spMkLst>
        </pc:spChg>
      </pc:sldChg>
    </pc:docChg>
  </pc:docChgLst>
  <pc:docChgLst>
    <pc:chgData name="Toma Petkov" userId="69e3ef46-f67b-4741-a5ae-66de6b56dbcf" providerId="ADAL" clId="{322A0146-74F5-4DCB-A5E7-ED891AB278C7}"/>
    <pc:docChg chg="undo custSel addSld delSld modSld sldOrd">
      <pc:chgData name="Toma Petkov" userId="69e3ef46-f67b-4741-a5ae-66de6b56dbcf" providerId="ADAL" clId="{322A0146-74F5-4DCB-A5E7-ED891AB278C7}" dt="2022-09-23T13:00:46.634" v="1597" actId="20577"/>
      <pc:docMkLst>
        <pc:docMk/>
      </pc:docMkLst>
      <pc:sldChg chg="modSp mod">
        <pc:chgData name="Toma Petkov" userId="69e3ef46-f67b-4741-a5ae-66de6b56dbcf" providerId="ADAL" clId="{322A0146-74F5-4DCB-A5E7-ED891AB278C7}" dt="2022-09-23T13:00:46.634" v="1597" actId="20577"/>
        <pc:sldMkLst>
          <pc:docMk/>
          <pc:sldMk cId="892105134" sldId="278"/>
        </pc:sldMkLst>
        <pc:spChg chg="mod">
          <ac:chgData name="Toma Petkov" userId="69e3ef46-f67b-4741-a5ae-66de6b56dbcf" providerId="ADAL" clId="{322A0146-74F5-4DCB-A5E7-ED891AB278C7}" dt="2022-09-23T12:42:31.873" v="597" actId="14100"/>
          <ac:spMkLst>
            <pc:docMk/>
            <pc:sldMk cId="892105134" sldId="278"/>
            <ac:spMk id="2" creationId="{76F41867-9F41-07D5-F8EC-48B14889FFE9}"/>
          </ac:spMkLst>
        </pc:spChg>
        <pc:spChg chg="mod">
          <ac:chgData name="Toma Petkov" userId="69e3ef46-f67b-4741-a5ae-66de6b56dbcf" providerId="ADAL" clId="{322A0146-74F5-4DCB-A5E7-ED891AB278C7}" dt="2022-09-23T13:00:46.634" v="1597" actId="20577"/>
          <ac:spMkLst>
            <pc:docMk/>
            <pc:sldMk cId="892105134" sldId="278"/>
            <ac:spMk id="82" creationId="{00000000-0000-0000-0000-000000000000}"/>
          </ac:spMkLst>
        </pc:spChg>
      </pc:sldChg>
      <pc:sldChg chg="modSp mod ord">
        <pc:chgData name="Toma Petkov" userId="69e3ef46-f67b-4741-a5ae-66de6b56dbcf" providerId="ADAL" clId="{322A0146-74F5-4DCB-A5E7-ED891AB278C7}" dt="2022-09-23T12:59:20.820" v="1482"/>
        <pc:sldMkLst>
          <pc:docMk/>
          <pc:sldMk cId="2132140824" sldId="279"/>
        </pc:sldMkLst>
        <pc:spChg chg="mod">
          <ac:chgData name="Toma Petkov" userId="69e3ef46-f67b-4741-a5ae-66de6b56dbcf" providerId="ADAL" clId="{322A0146-74F5-4DCB-A5E7-ED891AB278C7}" dt="2022-09-23T12:48:52.240" v="738" actId="20577"/>
          <ac:spMkLst>
            <pc:docMk/>
            <pc:sldMk cId="2132140824" sldId="279"/>
            <ac:spMk id="2" creationId="{76F41867-9F41-07D5-F8EC-48B14889FFE9}"/>
          </ac:spMkLst>
        </pc:spChg>
      </pc:sldChg>
      <pc:sldChg chg="modSp add mod">
        <pc:chgData name="Toma Petkov" userId="69e3ef46-f67b-4741-a5ae-66de6b56dbcf" providerId="ADAL" clId="{322A0146-74F5-4DCB-A5E7-ED891AB278C7}" dt="2022-09-23T12:43:57.295" v="636" actId="20577"/>
        <pc:sldMkLst>
          <pc:docMk/>
          <pc:sldMk cId="193943747" sldId="281"/>
        </pc:sldMkLst>
        <pc:spChg chg="mod">
          <ac:chgData name="Toma Petkov" userId="69e3ef46-f67b-4741-a5ae-66de6b56dbcf" providerId="ADAL" clId="{322A0146-74F5-4DCB-A5E7-ED891AB278C7}" dt="2022-09-23T12:43:39.023" v="632" actId="20577"/>
          <ac:spMkLst>
            <pc:docMk/>
            <pc:sldMk cId="193943747" sldId="281"/>
            <ac:spMk id="2" creationId="{988CCB04-F0A4-6A38-2F3E-C658877B50A1}"/>
          </ac:spMkLst>
        </pc:spChg>
        <pc:spChg chg="mod">
          <ac:chgData name="Toma Petkov" userId="69e3ef46-f67b-4741-a5ae-66de6b56dbcf" providerId="ADAL" clId="{322A0146-74F5-4DCB-A5E7-ED891AB278C7}" dt="2022-09-23T12:43:57.295" v="636" actId="20577"/>
          <ac:spMkLst>
            <pc:docMk/>
            <pc:sldMk cId="193943747" sldId="281"/>
            <ac:spMk id="9" creationId="{4006D5A2-BDC7-D1B3-AADB-A6584929407A}"/>
          </ac:spMkLst>
        </pc:spChg>
      </pc:sldChg>
      <pc:sldChg chg="del">
        <pc:chgData name="Toma Petkov" userId="69e3ef46-f67b-4741-a5ae-66de6b56dbcf" providerId="ADAL" clId="{322A0146-74F5-4DCB-A5E7-ED891AB278C7}" dt="2022-09-23T12:43:12.311" v="598" actId="2696"/>
        <pc:sldMkLst>
          <pc:docMk/>
          <pc:sldMk cId="556284819" sldId="281"/>
        </pc:sldMkLst>
      </pc:sldChg>
      <pc:sldChg chg="addSp delSp modSp mod modNotesTx">
        <pc:chgData name="Toma Petkov" userId="69e3ef46-f67b-4741-a5ae-66de6b56dbcf" providerId="ADAL" clId="{322A0146-74F5-4DCB-A5E7-ED891AB278C7}" dt="2022-09-23T12:54:14.031" v="1029" actId="20577"/>
        <pc:sldMkLst>
          <pc:docMk/>
          <pc:sldMk cId="1968385025" sldId="284"/>
        </pc:sldMkLst>
        <pc:spChg chg="add mod">
          <ac:chgData name="Toma Petkov" userId="69e3ef46-f67b-4741-a5ae-66de6b56dbcf" providerId="ADAL" clId="{322A0146-74F5-4DCB-A5E7-ED891AB278C7}" dt="2022-09-23T12:33:56.105" v="127" actId="20577"/>
          <ac:spMkLst>
            <pc:docMk/>
            <pc:sldMk cId="1968385025" sldId="284"/>
            <ac:spMk id="2" creationId="{887EBF66-1DAF-E5D1-9417-9AC2FE2F0231}"/>
          </ac:spMkLst>
        </pc:spChg>
        <pc:spChg chg="del">
          <ac:chgData name="Toma Petkov" userId="69e3ef46-f67b-4741-a5ae-66de6b56dbcf" providerId="ADAL" clId="{322A0146-74F5-4DCB-A5E7-ED891AB278C7}" dt="2022-09-23T12:35:06.797" v="157" actId="478"/>
          <ac:spMkLst>
            <pc:docMk/>
            <pc:sldMk cId="1968385025" sldId="284"/>
            <ac:spMk id="3" creationId="{7B80B752-7415-3DFB-0B08-266860A6855F}"/>
          </ac:spMkLst>
        </pc:spChg>
        <pc:spChg chg="del mod">
          <ac:chgData name="Toma Petkov" userId="69e3ef46-f67b-4741-a5ae-66de6b56dbcf" providerId="ADAL" clId="{322A0146-74F5-4DCB-A5E7-ED891AB278C7}" dt="2022-09-23T12:35:10.443" v="158" actId="478"/>
          <ac:spMkLst>
            <pc:docMk/>
            <pc:sldMk cId="1968385025" sldId="284"/>
            <ac:spMk id="7" creationId="{F2F43146-3201-38DE-2B67-8C05F63A9430}"/>
          </ac:spMkLst>
        </pc:spChg>
        <pc:spChg chg="add mod">
          <ac:chgData name="Toma Petkov" userId="69e3ef46-f67b-4741-a5ae-66de6b56dbcf" providerId="ADAL" clId="{322A0146-74F5-4DCB-A5E7-ED891AB278C7}" dt="2022-09-23T12:35:59.136" v="163" actId="1076"/>
          <ac:spMkLst>
            <pc:docMk/>
            <pc:sldMk cId="1968385025" sldId="284"/>
            <ac:spMk id="8" creationId="{5F63B780-F7DD-5110-21FF-D4E84C38AEF0}"/>
          </ac:spMkLst>
        </pc:spChg>
        <pc:spChg chg="add mod">
          <ac:chgData name="Toma Petkov" userId="69e3ef46-f67b-4741-a5ae-66de6b56dbcf" providerId="ADAL" clId="{322A0146-74F5-4DCB-A5E7-ED891AB278C7}" dt="2022-09-23T12:40:25.513" v="579" actId="14100"/>
          <ac:spMkLst>
            <pc:docMk/>
            <pc:sldMk cId="1968385025" sldId="284"/>
            <ac:spMk id="9" creationId="{B58C2D02-428B-76B0-DA91-D8770D272313}"/>
          </ac:spMkLst>
        </pc:spChg>
        <pc:spChg chg="add mod">
          <ac:chgData name="Toma Petkov" userId="69e3ef46-f67b-4741-a5ae-66de6b56dbcf" providerId="ADAL" clId="{322A0146-74F5-4DCB-A5E7-ED891AB278C7}" dt="2022-09-23T12:41:07.008" v="595" actId="14100"/>
          <ac:spMkLst>
            <pc:docMk/>
            <pc:sldMk cId="1968385025" sldId="284"/>
            <ac:spMk id="14" creationId="{729D8C42-5726-0000-7F94-EBB71B7C1285}"/>
          </ac:spMkLst>
        </pc:spChg>
        <pc:spChg chg="mod">
          <ac:chgData name="Toma Petkov" userId="69e3ef46-f67b-4741-a5ae-66de6b56dbcf" providerId="ADAL" clId="{322A0146-74F5-4DCB-A5E7-ED891AB278C7}" dt="2022-09-23T12:35:27.632" v="162" actId="14100"/>
          <ac:spMkLst>
            <pc:docMk/>
            <pc:sldMk cId="1968385025" sldId="284"/>
            <ac:spMk id="76" creationId="{00000000-0000-0000-0000-000000000000}"/>
          </ac:spMkLst>
        </pc:spChg>
        <pc:picChg chg="add del">
          <ac:chgData name="Toma Petkov" userId="69e3ef46-f67b-4741-a5ae-66de6b56dbcf" providerId="ADAL" clId="{322A0146-74F5-4DCB-A5E7-ED891AB278C7}" dt="2022-09-23T12:40:38.104" v="581" actId="22"/>
          <ac:picMkLst>
            <pc:docMk/>
            <pc:sldMk cId="1968385025" sldId="284"/>
            <ac:picMk id="11" creationId="{A659E98A-8D45-D54C-CEA7-561DB37AE7DD}"/>
          </ac:picMkLst>
        </pc:picChg>
        <pc:cxnChg chg="del">
          <ac:chgData name="Toma Petkov" userId="69e3ef46-f67b-4741-a5ae-66de6b56dbcf" providerId="ADAL" clId="{322A0146-74F5-4DCB-A5E7-ED891AB278C7}" dt="2022-09-23T12:35:13.055" v="159" actId="478"/>
          <ac:cxnSpMkLst>
            <pc:docMk/>
            <pc:sldMk cId="1968385025" sldId="284"/>
            <ac:cxnSpMk id="12" creationId="{0F119EEA-3420-0C6A-2F50-2DC49B34EC13}"/>
          </ac:cxnSpMkLst>
        </pc:cxnChg>
        <pc:cxnChg chg="del mod">
          <ac:chgData name="Toma Petkov" userId="69e3ef46-f67b-4741-a5ae-66de6b56dbcf" providerId="ADAL" clId="{322A0146-74F5-4DCB-A5E7-ED891AB278C7}" dt="2022-09-23T12:35:17.183" v="161" actId="478"/>
          <ac:cxnSpMkLst>
            <pc:docMk/>
            <pc:sldMk cId="1968385025" sldId="284"/>
            <ac:cxnSpMk id="13" creationId="{72F9A5CF-97A6-8FA9-FDC7-A8DC46487EE3}"/>
          </ac:cxnSpMkLst>
        </pc:cxnChg>
        <pc:cxnChg chg="del mod">
          <ac:chgData name="Toma Petkov" userId="69e3ef46-f67b-4741-a5ae-66de6b56dbcf" providerId="ADAL" clId="{322A0146-74F5-4DCB-A5E7-ED891AB278C7}" dt="2022-09-23T12:35:15.032" v="160" actId="478"/>
          <ac:cxnSpMkLst>
            <pc:docMk/>
            <pc:sldMk cId="1968385025" sldId="284"/>
            <ac:cxnSpMk id="16" creationId="{DF63373C-A507-4A76-7F15-33629B11CC82}"/>
          </ac:cxnSpMkLst>
        </pc:cxnChg>
      </pc:sldChg>
      <pc:sldChg chg="modSp mod modNotesTx">
        <pc:chgData name="Toma Petkov" userId="69e3ef46-f67b-4741-a5ae-66de6b56dbcf" providerId="ADAL" clId="{322A0146-74F5-4DCB-A5E7-ED891AB278C7}" dt="2022-09-23T13:00:22.088" v="1538" actId="20577"/>
        <pc:sldMkLst>
          <pc:docMk/>
          <pc:sldMk cId="2252534533" sldId="285"/>
        </pc:sldMkLst>
        <pc:spChg chg="mod">
          <ac:chgData name="Toma Petkov" userId="69e3ef46-f67b-4741-a5ae-66de6b56dbcf" providerId="ADAL" clId="{322A0146-74F5-4DCB-A5E7-ED891AB278C7}" dt="2022-09-23T12:56:15.704" v="1089" actId="20577"/>
          <ac:spMkLst>
            <pc:docMk/>
            <pc:sldMk cId="2252534533" sldId="285"/>
            <ac:spMk id="75" creationId="{00000000-0000-0000-0000-000000000000}"/>
          </ac:spMkLst>
        </pc:spChg>
        <pc:spChg chg="mod">
          <ac:chgData name="Toma Petkov" userId="69e3ef46-f67b-4741-a5ae-66de6b56dbcf" providerId="ADAL" clId="{322A0146-74F5-4DCB-A5E7-ED891AB278C7}" dt="2022-09-23T13:00:22.088" v="1538" actId="20577"/>
          <ac:spMkLst>
            <pc:docMk/>
            <pc:sldMk cId="2252534533" sldId="285"/>
            <ac:spMk id="76" creationId="{00000000-0000-0000-0000-000000000000}"/>
          </ac:spMkLst>
        </pc:spChg>
      </pc:sldChg>
    </pc:docChg>
  </pc:docChgLst>
  <pc:docChgLst>
    <pc:chgData name="Toma Petkov" userId="69e3ef46-f67b-4741-a5ae-66de6b56dbcf" providerId="ADAL" clId="{2C08E91B-5F23-428A-882F-40E458E00379}"/>
    <pc:docChg chg="undo custSel modSld">
      <pc:chgData name="Toma Petkov" userId="69e3ef46-f67b-4741-a5ae-66de6b56dbcf" providerId="ADAL" clId="{2C08E91B-5F23-428A-882F-40E458E00379}" dt="2022-09-26T14:02:13.566" v="55" actId="113"/>
      <pc:docMkLst>
        <pc:docMk/>
      </pc:docMkLst>
      <pc:sldChg chg="modSp mod">
        <pc:chgData name="Toma Petkov" userId="69e3ef46-f67b-4741-a5ae-66de6b56dbcf" providerId="ADAL" clId="{2C08E91B-5F23-428A-882F-40E458E00379}" dt="2022-09-26T13:20:23.161" v="10"/>
        <pc:sldMkLst>
          <pc:docMk/>
          <pc:sldMk cId="0" sldId="256"/>
        </pc:sldMkLst>
        <pc:spChg chg="mod">
          <ac:chgData name="Toma Petkov" userId="69e3ef46-f67b-4741-a5ae-66de6b56dbcf" providerId="ADAL" clId="{2C08E91B-5F23-428A-882F-40E458E00379}" dt="2022-09-26T13:19:17.975" v="8"/>
          <ac:spMkLst>
            <pc:docMk/>
            <pc:sldMk cId="0" sldId="256"/>
            <ac:spMk id="70" creationId="{00000000-0000-0000-0000-000000000000}"/>
          </ac:spMkLst>
        </pc:spChg>
        <pc:graphicFrameChg chg="mod">
          <ac:chgData name="Toma Petkov" userId="69e3ef46-f67b-4741-a5ae-66de6b56dbcf" providerId="ADAL" clId="{2C08E91B-5F23-428A-882F-40E458E00379}" dt="2022-09-26T13:20:23.161" v="10"/>
          <ac:graphicFrameMkLst>
            <pc:docMk/>
            <pc:sldMk cId="0" sldId="256"/>
            <ac:graphicFrameMk id="2" creationId="{2D0A83CC-8924-0C8F-6560-144BD8BCB645}"/>
          </ac:graphicFrameMkLst>
        </pc:graphicFrameChg>
      </pc:sldChg>
      <pc:sldChg chg="modSp mod">
        <pc:chgData name="Toma Petkov" userId="69e3ef46-f67b-4741-a5ae-66de6b56dbcf" providerId="ADAL" clId="{2C08E91B-5F23-428A-882F-40E458E00379}" dt="2022-09-26T13:56:39.146" v="54" actId="2710"/>
        <pc:sldMkLst>
          <pc:docMk/>
          <pc:sldMk cId="0" sldId="259"/>
        </pc:sldMkLst>
        <pc:spChg chg="mod">
          <ac:chgData name="Toma Petkov" userId="69e3ef46-f67b-4741-a5ae-66de6b56dbcf" providerId="ADAL" clId="{2C08E91B-5F23-428A-882F-40E458E00379}" dt="2022-09-26T13:56:39.146" v="54" actId="2710"/>
          <ac:spMkLst>
            <pc:docMk/>
            <pc:sldMk cId="0" sldId="259"/>
            <ac:spMk id="16" creationId="{844E7B81-5F9F-6754-C6A3-3266F4EEC9AC}"/>
          </ac:spMkLst>
        </pc:spChg>
      </pc:sldChg>
      <pc:sldChg chg="modSp mod">
        <pc:chgData name="Toma Petkov" userId="69e3ef46-f67b-4741-a5ae-66de6b56dbcf" providerId="ADAL" clId="{2C08E91B-5F23-428A-882F-40E458E00379}" dt="2022-09-26T13:18:06.851" v="6" actId="20577"/>
        <pc:sldMkLst>
          <pc:docMk/>
          <pc:sldMk cId="0" sldId="275"/>
        </pc:sldMkLst>
        <pc:spChg chg="mod">
          <ac:chgData name="Toma Petkov" userId="69e3ef46-f67b-4741-a5ae-66de6b56dbcf" providerId="ADAL" clId="{2C08E91B-5F23-428A-882F-40E458E00379}" dt="2022-09-26T13:18:06.851" v="6" actId="20577"/>
          <ac:spMkLst>
            <pc:docMk/>
            <pc:sldMk cId="0" sldId="275"/>
            <ac:spMk id="351" creationId="{00000000-0000-0000-0000-000000000000}"/>
          </ac:spMkLst>
        </pc:spChg>
      </pc:sldChg>
      <pc:sldChg chg="modSp mod">
        <pc:chgData name="Toma Petkov" userId="69e3ef46-f67b-4741-a5ae-66de6b56dbcf" providerId="ADAL" clId="{2C08E91B-5F23-428A-882F-40E458E00379}" dt="2022-09-26T13:41:45.425" v="51" actId="14100"/>
        <pc:sldMkLst>
          <pc:docMk/>
          <pc:sldMk cId="892105134" sldId="278"/>
        </pc:sldMkLst>
        <pc:spChg chg="mod">
          <ac:chgData name="Toma Petkov" userId="69e3ef46-f67b-4741-a5ae-66de6b56dbcf" providerId="ADAL" clId="{2C08E91B-5F23-428A-882F-40E458E00379}" dt="2022-09-26T13:41:45.425" v="51" actId="14100"/>
          <ac:spMkLst>
            <pc:docMk/>
            <pc:sldMk cId="892105134" sldId="278"/>
            <ac:spMk id="2" creationId="{76F41867-9F41-07D5-F8EC-48B14889FFE9}"/>
          </ac:spMkLst>
        </pc:spChg>
      </pc:sldChg>
      <pc:sldChg chg="modSp mod">
        <pc:chgData name="Toma Petkov" userId="69e3ef46-f67b-4741-a5ae-66de6b56dbcf" providerId="ADAL" clId="{2C08E91B-5F23-428A-882F-40E458E00379}" dt="2022-09-26T13:38:09.673" v="48" actId="1076"/>
        <pc:sldMkLst>
          <pc:docMk/>
          <pc:sldMk cId="2132140824" sldId="279"/>
        </pc:sldMkLst>
        <pc:spChg chg="mod">
          <ac:chgData name="Toma Petkov" userId="69e3ef46-f67b-4741-a5ae-66de6b56dbcf" providerId="ADAL" clId="{2C08E91B-5F23-428A-882F-40E458E00379}" dt="2022-09-26T13:38:09.673" v="48" actId="1076"/>
          <ac:spMkLst>
            <pc:docMk/>
            <pc:sldMk cId="2132140824" sldId="279"/>
            <ac:spMk id="2" creationId="{76F41867-9F41-07D5-F8EC-48B14889FFE9}"/>
          </ac:spMkLst>
        </pc:spChg>
      </pc:sldChg>
      <pc:sldChg chg="modSp modAnim">
        <pc:chgData name="Toma Petkov" userId="69e3ef46-f67b-4741-a5ae-66de6b56dbcf" providerId="ADAL" clId="{2C08E91B-5F23-428A-882F-40E458E00379}" dt="2022-09-26T14:02:13.566" v="55" actId="113"/>
        <pc:sldMkLst>
          <pc:docMk/>
          <pc:sldMk cId="1968385025" sldId="284"/>
        </pc:sldMkLst>
        <pc:spChg chg="mod">
          <ac:chgData name="Toma Petkov" userId="69e3ef46-f67b-4741-a5ae-66de6b56dbcf" providerId="ADAL" clId="{2C08E91B-5F23-428A-882F-40E458E00379}" dt="2022-09-26T14:02:13.566" v="55" actId="113"/>
          <ac:spMkLst>
            <pc:docMk/>
            <pc:sldMk cId="1968385025" sldId="284"/>
            <ac:spMk id="8" creationId="{5F63B780-F7DD-5110-21FF-D4E84C38AEF0}"/>
          </ac:spMkLst>
        </pc:spChg>
      </pc:sldChg>
      <pc:sldChg chg="modSp modAnim">
        <pc:chgData name="Toma Petkov" userId="69e3ef46-f67b-4741-a5ae-66de6b56dbcf" providerId="ADAL" clId="{2C08E91B-5F23-428A-882F-40E458E00379}" dt="2022-09-26T13:33:28.089" v="45" actId="207"/>
        <pc:sldMkLst>
          <pc:docMk/>
          <pc:sldMk cId="2252534533" sldId="285"/>
        </pc:sldMkLst>
        <pc:spChg chg="mod">
          <ac:chgData name="Toma Petkov" userId="69e3ef46-f67b-4741-a5ae-66de6b56dbcf" providerId="ADAL" clId="{2C08E91B-5F23-428A-882F-40E458E00379}" dt="2022-09-26T13:33:28.089" v="45" actId="207"/>
          <ac:spMkLst>
            <pc:docMk/>
            <pc:sldMk cId="2252534533" sldId="285"/>
            <ac:spMk id="76" creationId="{00000000-0000-0000-0000-000000000000}"/>
          </ac:spMkLst>
        </pc:spChg>
      </pc:sldChg>
    </pc:docChg>
  </pc:docChgLst>
  <pc:docChgLst>
    <pc:chgData name="Vladimir Mihov" userId="8ff8a190-cabc-447c-a5a3-1da053686172" providerId="ADAL" clId="{EC7D19B5-3E4C-49F5-9BAA-3B63A23E9FA3}"/>
    <pc:docChg chg="undo custSel addSld delSld modSld">
      <pc:chgData name="Vladimir Mihov" userId="8ff8a190-cabc-447c-a5a3-1da053686172" providerId="ADAL" clId="{EC7D19B5-3E4C-49F5-9BAA-3B63A23E9FA3}" dt="2022-09-20T13:14:17.872" v="1172" actId="47"/>
      <pc:docMkLst>
        <pc:docMk/>
      </pc:docMkLst>
      <pc:sldChg chg="modSp mod">
        <pc:chgData name="Vladimir Mihov" userId="8ff8a190-cabc-447c-a5a3-1da053686172" providerId="ADAL" clId="{EC7D19B5-3E4C-49F5-9BAA-3B63A23E9FA3}" dt="2022-09-20T12:24:31.991" v="1053" actId="20577"/>
        <pc:sldMkLst>
          <pc:docMk/>
          <pc:sldMk cId="0" sldId="256"/>
        </pc:sldMkLst>
        <pc:spChg chg="mod">
          <ac:chgData name="Vladimir Mihov" userId="8ff8a190-cabc-447c-a5a3-1da053686172" providerId="ADAL" clId="{EC7D19B5-3E4C-49F5-9BAA-3B63A23E9FA3}" dt="2022-09-20T12:24:31.991" v="1053" actId="20577"/>
          <ac:spMkLst>
            <pc:docMk/>
            <pc:sldMk cId="0" sldId="256"/>
            <ac:spMk id="68" creationId="{00000000-0000-0000-0000-000000000000}"/>
          </ac:spMkLst>
        </pc:spChg>
        <pc:spChg chg="mod">
          <ac:chgData name="Vladimir Mihov" userId="8ff8a190-cabc-447c-a5a3-1da053686172" providerId="ADAL" clId="{EC7D19B5-3E4C-49F5-9BAA-3B63A23E9FA3}" dt="2022-09-20T12:23:43.404" v="1049" actId="20577"/>
          <ac:spMkLst>
            <pc:docMk/>
            <pc:sldMk cId="0" sldId="256"/>
            <ac:spMk id="70" creationId="{00000000-0000-0000-0000-000000000000}"/>
          </ac:spMkLst>
        </pc:spChg>
      </pc:sldChg>
      <pc:sldChg chg="addSp delSp modSp mod modClrScheme chgLayout modNotesTx">
        <pc:chgData name="Vladimir Mihov" userId="8ff8a190-cabc-447c-a5a3-1da053686172" providerId="ADAL" clId="{EC7D19B5-3E4C-49F5-9BAA-3B63A23E9FA3}" dt="2022-09-20T12:52:13.595" v="1171" actId="20577"/>
        <pc:sldMkLst>
          <pc:docMk/>
          <pc:sldMk cId="0" sldId="259"/>
        </pc:sldMkLst>
        <pc:spChg chg="add del mod">
          <ac:chgData name="Vladimir Mihov" userId="8ff8a190-cabc-447c-a5a3-1da053686172" providerId="ADAL" clId="{EC7D19B5-3E4C-49F5-9BAA-3B63A23E9FA3}" dt="2022-09-20T12:13:12.739" v="841" actId="478"/>
          <ac:spMkLst>
            <pc:docMk/>
            <pc:sldMk cId="0" sldId="259"/>
            <ac:spMk id="2" creationId="{0545C0B4-D080-6604-C175-29243BE16C3F}"/>
          </ac:spMkLst>
        </pc:spChg>
        <pc:spChg chg="add del">
          <ac:chgData name="Vladimir Mihov" userId="8ff8a190-cabc-447c-a5a3-1da053686172" providerId="ADAL" clId="{EC7D19B5-3E4C-49F5-9BAA-3B63A23E9FA3}" dt="2022-09-20T11:59:00.310" v="637" actId="22"/>
          <ac:spMkLst>
            <pc:docMk/>
            <pc:sldMk cId="0" sldId="259"/>
            <ac:spMk id="4" creationId="{DA5E14F9-C22B-4A72-BCD6-9D759027D58B}"/>
          </ac:spMkLst>
        </pc:spChg>
        <pc:spChg chg="add del mod">
          <ac:chgData name="Vladimir Mihov" userId="8ff8a190-cabc-447c-a5a3-1da053686172" providerId="ADAL" clId="{EC7D19B5-3E4C-49F5-9BAA-3B63A23E9FA3}" dt="2022-09-20T12:13:12.739" v="841" actId="478"/>
          <ac:spMkLst>
            <pc:docMk/>
            <pc:sldMk cId="0" sldId="259"/>
            <ac:spMk id="5" creationId="{883E8AED-0E39-2872-78D2-1101B11A6510}"/>
          </ac:spMkLst>
        </pc:spChg>
        <pc:spChg chg="add del mod">
          <ac:chgData name="Vladimir Mihov" userId="8ff8a190-cabc-447c-a5a3-1da053686172" providerId="ADAL" clId="{EC7D19B5-3E4C-49F5-9BAA-3B63A23E9FA3}" dt="2022-09-20T12:13:12.739" v="841" actId="478"/>
          <ac:spMkLst>
            <pc:docMk/>
            <pc:sldMk cId="0" sldId="259"/>
            <ac:spMk id="6" creationId="{08ED2ADA-327A-E973-1BD1-3D8A10BAD6AD}"/>
          </ac:spMkLst>
        </pc:spChg>
        <pc:spChg chg="add del mod">
          <ac:chgData name="Vladimir Mihov" userId="8ff8a190-cabc-447c-a5a3-1da053686172" providerId="ADAL" clId="{EC7D19B5-3E4C-49F5-9BAA-3B63A23E9FA3}" dt="2022-09-20T12:13:12.739" v="841" actId="478"/>
          <ac:spMkLst>
            <pc:docMk/>
            <pc:sldMk cId="0" sldId="259"/>
            <ac:spMk id="7" creationId="{51E71DD3-9C55-4175-7695-61496A4844E9}"/>
          </ac:spMkLst>
        </pc:spChg>
        <pc:spChg chg="add del mod ord">
          <ac:chgData name="Vladimir Mihov" userId="8ff8a190-cabc-447c-a5a3-1da053686172" providerId="ADAL" clId="{EC7D19B5-3E4C-49F5-9BAA-3B63A23E9FA3}" dt="2022-09-20T12:16:21.931" v="843" actId="700"/>
          <ac:spMkLst>
            <pc:docMk/>
            <pc:sldMk cId="0" sldId="259"/>
            <ac:spMk id="8" creationId="{0A1C4BA2-AFB5-4001-A817-A45352661251}"/>
          </ac:spMkLst>
        </pc:spChg>
        <pc:spChg chg="add del mod">
          <ac:chgData name="Vladimir Mihov" userId="8ff8a190-cabc-447c-a5a3-1da053686172" providerId="ADAL" clId="{EC7D19B5-3E4C-49F5-9BAA-3B63A23E9FA3}" dt="2022-09-20T12:16:33.691" v="846"/>
          <ac:spMkLst>
            <pc:docMk/>
            <pc:sldMk cId="0" sldId="259"/>
            <ac:spMk id="9" creationId="{28307E23-9AD4-02F2-6383-30E83BA32C52}"/>
          </ac:spMkLst>
        </pc:spChg>
        <pc:spChg chg="add mod">
          <ac:chgData name="Vladimir Mihov" userId="8ff8a190-cabc-447c-a5a3-1da053686172" providerId="ADAL" clId="{EC7D19B5-3E4C-49F5-9BAA-3B63A23E9FA3}" dt="2022-09-20T12:52:13.595" v="1171" actId="20577"/>
          <ac:spMkLst>
            <pc:docMk/>
            <pc:sldMk cId="0" sldId="259"/>
            <ac:spMk id="10" creationId="{6A33B152-1DAC-3AA7-1EB5-7C2ED2E77D0F}"/>
          </ac:spMkLst>
        </pc:spChg>
        <pc:spChg chg="mod ord">
          <ac:chgData name="Vladimir Mihov" userId="8ff8a190-cabc-447c-a5a3-1da053686172" providerId="ADAL" clId="{EC7D19B5-3E4C-49F5-9BAA-3B63A23E9FA3}" dt="2022-09-20T12:51:31.386" v="1136" actId="20577"/>
          <ac:spMkLst>
            <pc:docMk/>
            <pc:sldMk cId="0" sldId="259"/>
            <ac:spMk id="122" creationId="{00000000-0000-0000-0000-000000000000}"/>
          </ac:spMkLst>
        </pc:spChg>
        <pc:spChg chg="del mod">
          <ac:chgData name="Vladimir Mihov" userId="8ff8a190-cabc-447c-a5a3-1da053686172" providerId="ADAL" clId="{EC7D19B5-3E4C-49F5-9BAA-3B63A23E9FA3}" dt="2022-09-20T11:59:44.225" v="644" actId="478"/>
          <ac:spMkLst>
            <pc:docMk/>
            <pc:sldMk cId="0" sldId="259"/>
            <ac:spMk id="123" creationId="{00000000-0000-0000-0000-000000000000}"/>
          </ac:spMkLst>
        </pc:spChg>
      </pc:sldChg>
      <pc:sldChg chg="addSp delSp modSp mod">
        <pc:chgData name="Vladimir Mihov" userId="8ff8a190-cabc-447c-a5a3-1da053686172" providerId="ADAL" clId="{EC7D19B5-3E4C-49F5-9BAA-3B63A23E9FA3}" dt="2022-09-20T11:55:39.190" v="613" actId="14100"/>
        <pc:sldMkLst>
          <pc:docMk/>
          <pc:sldMk cId="0" sldId="260"/>
        </pc:sldMkLst>
        <pc:spChg chg="add mod">
          <ac:chgData name="Vladimir Mihov" userId="8ff8a190-cabc-447c-a5a3-1da053686172" providerId="ADAL" clId="{EC7D19B5-3E4C-49F5-9BAA-3B63A23E9FA3}" dt="2022-09-20T11:50:54.844" v="521" actId="1035"/>
          <ac:spMkLst>
            <pc:docMk/>
            <pc:sldMk cId="0" sldId="260"/>
            <ac:spMk id="7" creationId="{1863428E-6C29-881A-47DE-AE42DD44660B}"/>
          </ac:spMkLst>
        </pc:spChg>
        <pc:spChg chg="add mod">
          <ac:chgData name="Vladimir Mihov" userId="8ff8a190-cabc-447c-a5a3-1da053686172" providerId="ADAL" clId="{EC7D19B5-3E4C-49F5-9BAA-3B63A23E9FA3}" dt="2022-09-20T11:53:17.330" v="586" actId="1076"/>
          <ac:spMkLst>
            <pc:docMk/>
            <pc:sldMk cId="0" sldId="260"/>
            <ac:spMk id="11" creationId="{BAD4132A-A698-DD2A-D384-C97ED796C159}"/>
          </ac:spMkLst>
        </pc:spChg>
        <pc:spChg chg="add mod">
          <ac:chgData name="Vladimir Mihov" userId="8ff8a190-cabc-447c-a5a3-1da053686172" providerId="ADAL" clId="{EC7D19B5-3E4C-49F5-9BAA-3B63A23E9FA3}" dt="2022-09-20T11:51:57.280" v="552"/>
          <ac:spMkLst>
            <pc:docMk/>
            <pc:sldMk cId="0" sldId="260"/>
            <ac:spMk id="19" creationId="{E2E93B4F-CAE8-B99C-B1AD-DCD26B3EE19E}"/>
          </ac:spMkLst>
        </pc:spChg>
        <pc:spChg chg="add mod">
          <ac:chgData name="Vladimir Mihov" userId="8ff8a190-cabc-447c-a5a3-1da053686172" providerId="ADAL" clId="{EC7D19B5-3E4C-49F5-9BAA-3B63A23E9FA3}" dt="2022-09-20T11:50:54.844" v="521" actId="1035"/>
          <ac:spMkLst>
            <pc:docMk/>
            <pc:sldMk cId="0" sldId="260"/>
            <ac:spMk id="20" creationId="{3DDB8F08-28B2-C453-7BAE-B4E69F52A9C6}"/>
          </ac:spMkLst>
        </pc:spChg>
        <pc:spChg chg="add mod">
          <ac:chgData name="Vladimir Mihov" userId="8ff8a190-cabc-447c-a5a3-1da053686172" providerId="ADAL" clId="{EC7D19B5-3E4C-49F5-9BAA-3B63A23E9FA3}" dt="2022-09-20T11:54:07.716" v="601" actId="14100"/>
          <ac:spMkLst>
            <pc:docMk/>
            <pc:sldMk cId="0" sldId="260"/>
            <ac:spMk id="23" creationId="{FC4D2731-D5A0-592A-3D65-A5D380850977}"/>
          </ac:spMkLst>
        </pc:spChg>
        <pc:spChg chg="mod">
          <ac:chgData name="Vladimir Mihov" userId="8ff8a190-cabc-447c-a5a3-1da053686172" providerId="ADAL" clId="{EC7D19B5-3E4C-49F5-9BAA-3B63A23E9FA3}" dt="2022-09-20T11:46:18.250" v="385" actId="20577"/>
          <ac:spMkLst>
            <pc:docMk/>
            <pc:sldMk cId="0" sldId="260"/>
            <ac:spMk id="128" creationId="{00000000-0000-0000-0000-000000000000}"/>
          </ac:spMkLst>
        </pc:spChg>
        <pc:spChg chg="mod">
          <ac:chgData name="Vladimir Mihov" userId="8ff8a190-cabc-447c-a5a3-1da053686172" providerId="ADAL" clId="{EC7D19B5-3E4C-49F5-9BAA-3B63A23E9FA3}" dt="2022-09-20T11:50:54.844" v="521" actId="1035"/>
          <ac:spMkLst>
            <pc:docMk/>
            <pc:sldMk cId="0" sldId="260"/>
            <ac:spMk id="129" creationId="{00000000-0000-0000-0000-000000000000}"/>
          </ac:spMkLst>
        </pc:spChg>
        <pc:spChg chg="mod">
          <ac:chgData name="Vladimir Mihov" userId="8ff8a190-cabc-447c-a5a3-1da053686172" providerId="ADAL" clId="{EC7D19B5-3E4C-49F5-9BAA-3B63A23E9FA3}" dt="2022-09-20T11:54:47.129" v="604" actId="1076"/>
          <ac:spMkLst>
            <pc:docMk/>
            <pc:sldMk cId="0" sldId="260"/>
            <ac:spMk id="130" creationId="{00000000-0000-0000-0000-000000000000}"/>
          </ac:spMkLst>
        </pc:spChg>
        <pc:spChg chg="del">
          <ac:chgData name="Vladimir Mihov" userId="8ff8a190-cabc-447c-a5a3-1da053686172" providerId="ADAL" clId="{EC7D19B5-3E4C-49F5-9BAA-3B63A23E9FA3}" dt="2022-09-20T11:02:29.033" v="163" actId="478"/>
          <ac:spMkLst>
            <pc:docMk/>
            <pc:sldMk cId="0" sldId="260"/>
            <ac:spMk id="131" creationId="{00000000-0000-0000-0000-000000000000}"/>
          </ac:spMkLst>
        </pc:spChg>
        <pc:spChg chg="mod">
          <ac:chgData name="Vladimir Mihov" userId="8ff8a190-cabc-447c-a5a3-1da053686172" providerId="ADAL" clId="{EC7D19B5-3E4C-49F5-9BAA-3B63A23E9FA3}" dt="2022-09-20T11:50:54.844" v="521" actId="1035"/>
          <ac:spMkLst>
            <pc:docMk/>
            <pc:sldMk cId="0" sldId="260"/>
            <ac:spMk id="132" creationId="{00000000-0000-0000-0000-000000000000}"/>
          </ac:spMkLst>
        </pc:spChg>
        <pc:spChg chg="mod">
          <ac:chgData name="Vladimir Mihov" userId="8ff8a190-cabc-447c-a5a3-1da053686172" providerId="ADAL" clId="{EC7D19B5-3E4C-49F5-9BAA-3B63A23E9FA3}" dt="2022-09-20T11:50:54.844" v="521" actId="1035"/>
          <ac:spMkLst>
            <pc:docMk/>
            <pc:sldMk cId="0" sldId="260"/>
            <ac:spMk id="133" creationId="{00000000-0000-0000-0000-000000000000}"/>
          </ac:spMkLst>
        </pc:spChg>
        <pc:spChg chg="del">
          <ac:chgData name="Vladimir Mihov" userId="8ff8a190-cabc-447c-a5a3-1da053686172" providerId="ADAL" clId="{EC7D19B5-3E4C-49F5-9BAA-3B63A23E9FA3}" dt="2022-09-20T11:02:17.562" v="156" actId="478"/>
          <ac:spMkLst>
            <pc:docMk/>
            <pc:sldMk cId="0" sldId="260"/>
            <ac:spMk id="138" creationId="{00000000-0000-0000-0000-000000000000}"/>
          </ac:spMkLst>
        </pc:spChg>
        <pc:cxnChg chg="add del mod">
          <ac:chgData name="Vladimir Mihov" userId="8ff8a190-cabc-447c-a5a3-1da053686172" providerId="ADAL" clId="{EC7D19B5-3E4C-49F5-9BAA-3B63A23E9FA3}" dt="2022-09-20T11:55:27.311" v="609" actId="478"/>
          <ac:cxnSpMkLst>
            <pc:docMk/>
            <pc:sldMk cId="0" sldId="260"/>
            <ac:cxnSpMk id="29" creationId="{1C99C236-35CC-8F67-AFA8-ED47ED419937}"/>
          </ac:cxnSpMkLst>
        </pc:cxnChg>
        <pc:cxnChg chg="add mod">
          <ac:chgData name="Vladimir Mihov" userId="8ff8a190-cabc-447c-a5a3-1da053686172" providerId="ADAL" clId="{EC7D19B5-3E4C-49F5-9BAA-3B63A23E9FA3}" dt="2022-09-20T11:55:39.190" v="613" actId="14100"/>
          <ac:cxnSpMkLst>
            <pc:docMk/>
            <pc:sldMk cId="0" sldId="260"/>
            <ac:cxnSpMk id="30" creationId="{E513F8BE-0004-605E-108E-15CF84D94015}"/>
          </ac:cxnSpMkLst>
        </pc:cxnChg>
        <pc:cxnChg chg="del mod">
          <ac:chgData name="Vladimir Mihov" userId="8ff8a190-cabc-447c-a5a3-1da053686172" providerId="ADAL" clId="{EC7D19B5-3E4C-49F5-9BAA-3B63A23E9FA3}" dt="2022-09-20T11:02:30.969" v="164" actId="478"/>
          <ac:cxnSpMkLst>
            <pc:docMk/>
            <pc:sldMk cId="0" sldId="260"/>
            <ac:cxnSpMk id="134" creationId="{00000000-0000-0000-0000-000000000000}"/>
          </ac:cxnSpMkLst>
        </pc:cxnChg>
        <pc:cxnChg chg="mod">
          <ac:chgData name="Vladimir Mihov" userId="8ff8a190-cabc-447c-a5a3-1da053686172" providerId="ADAL" clId="{EC7D19B5-3E4C-49F5-9BAA-3B63A23E9FA3}" dt="2022-09-20T11:50:54.844" v="521" actId="1035"/>
          <ac:cxnSpMkLst>
            <pc:docMk/>
            <pc:sldMk cId="0" sldId="260"/>
            <ac:cxnSpMk id="135" creationId="{00000000-0000-0000-0000-000000000000}"/>
          </ac:cxnSpMkLst>
        </pc:cxnChg>
        <pc:cxnChg chg="mod">
          <ac:chgData name="Vladimir Mihov" userId="8ff8a190-cabc-447c-a5a3-1da053686172" providerId="ADAL" clId="{EC7D19B5-3E4C-49F5-9BAA-3B63A23E9FA3}" dt="2022-09-20T11:50:54.844" v="521" actId="1035"/>
          <ac:cxnSpMkLst>
            <pc:docMk/>
            <pc:sldMk cId="0" sldId="260"/>
            <ac:cxnSpMk id="136" creationId="{00000000-0000-0000-0000-000000000000}"/>
          </ac:cxnSpMkLst>
        </pc:cxnChg>
        <pc:cxnChg chg="mod">
          <ac:chgData name="Vladimir Mihov" userId="8ff8a190-cabc-447c-a5a3-1da053686172" providerId="ADAL" clId="{EC7D19B5-3E4C-49F5-9BAA-3B63A23E9FA3}" dt="2022-09-20T11:54:07.716" v="601" actId="14100"/>
          <ac:cxnSpMkLst>
            <pc:docMk/>
            <pc:sldMk cId="0" sldId="260"/>
            <ac:cxnSpMk id="137" creationId="{00000000-0000-0000-0000-000000000000}"/>
          </ac:cxnSpMkLst>
        </pc:cxnChg>
      </pc:sldChg>
      <pc:sldChg chg="del">
        <pc:chgData name="Vladimir Mihov" userId="8ff8a190-cabc-447c-a5a3-1da053686172" providerId="ADAL" clId="{EC7D19B5-3E4C-49F5-9BAA-3B63A23E9FA3}" dt="2022-09-20T13:14:17.872" v="1172" actId="47"/>
        <pc:sldMkLst>
          <pc:docMk/>
          <pc:sldMk cId="0" sldId="261"/>
        </pc:sldMkLst>
      </pc:sldChg>
      <pc:sldChg chg="modSp mod">
        <pc:chgData name="Vladimir Mihov" userId="8ff8a190-cabc-447c-a5a3-1da053686172" providerId="ADAL" clId="{EC7D19B5-3E4C-49F5-9BAA-3B63A23E9FA3}" dt="2022-09-20T12:42:34.907" v="1097" actId="313"/>
        <pc:sldMkLst>
          <pc:docMk/>
          <pc:sldMk cId="892105134" sldId="278"/>
        </pc:sldMkLst>
        <pc:spChg chg="mod">
          <ac:chgData name="Vladimir Mihov" userId="8ff8a190-cabc-447c-a5a3-1da053686172" providerId="ADAL" clId="{EC7D19B5-3E4C-49F5-9BAA-3B63A23E9FA3}" dt="2022-09-20T12:42:34.907" v="1097" actId="313"/>
          <ac:spMkLst>
            <pc:docMk/>
            <pc:sldMk cId="892105134" sldId="278"/>
            <ac:spMk id="2" creationId="{76F41867-9F41-07D5-F8EC-48B14889FFE9}"/>
          </ac:spMkLst>
        </pc:spChg>
      </pc:sldChg>
      <pc:sldChg chg="add del setBg">
        <pc:chgData name="Vladimir Mihov" userId="8ff8a190-cabc-447c-a5a3-1da053686172" providerId="ADAL" clId="{EC7D19B5-3E4C-49F5-9BAA-3B63A23E9FA3}" dt="2022-09-20T11:59:09.177" v="639" actId="47"/>
        <pc:sldMkLst>
          <pc:docMk/>
          <pc:sldMk cId="1698538510" sldId="282"/>
        </pc:sldMkLst>
      </pc:sldChg>
      <pc:sldChg chg="addSp delSp modSp add mod">
        <pc:chgData name="Vladimir Mihov" userId="8ff8a190-cabc-447c-a5a3-1da053686172" providerId="ADAL" clId="{EC7D19B5-3E4C-49F5-9BAA-3B63A23E9FA3}" dt="2022-09-20T12:11:33.756" v="829" actId="20577"/>
        <pc:sldMkLst>
          <pc:docMk/>
          <pc:sldMk cId="2337753760" sldId="282"/>
        </pc:sldMkLst>
        <pc:spChg chg="del">
          <ac:chgData name="Vladimir Mihov" userId="8ff8a190-cabc-447c-a5a3-1da053686172" providerId="ADAL" clId="{EC7D19B5-3E4C-49F5-9BAA-3B63A23E9FA3}" dt="2022-09-20T11:59:42.658" v="643" actId="478"/>
          <ac:spMkLst>
            <pc:docMk/>
            <pc:sldMk cId="2337753760" sldId="282"/>
            <ac:spMk id="2" creationId="{0545C0B4-D080-6604-C175-29243BE16C3F}"/>
          </ac:spMkLst>
        </pc:spChg>
        <pc:spChg chg="mod">
          <ac:chgData name="Vladimir Mihov" userId="8ff8a190-cabc-447c-a5a3-1da053686172" providerId="ADAL" clId="{EC7D19B5-3E4C-49F5-9BAA-3B63A23E9FA3}" dt="2022-09-20T12:11:33.756" v="829" actId="20577"/>
          <ac:spMkLst>
            <pc:docMk/>
            <pc:sldMk cId="2337753760" sldId="282"/>
            <ac:spMk id="122" creationId="{00000000-0000-0000-0000-000000000000}"/>
          </ac:spMkLst>
        </pc:spChg>
        <pc:spChg chg="add del mod">
          <ac:chgData name="Vladimir Mihov" userId="8ff8a190-cabc-447c-a5a3-1da053686172" providerId="ADAL" clId="{EC7D19B5-3E4C-49F5-9BAA-3B63A23E9FA3}" dt="2022-09-20T12:05:52.719" v="795" actId="20577"/>
          <ac:spMkLst>
            <pc:docMk/>
            <pc:sldMk cId="2337753760" sldId="282"/>
            <ac:spMk id="123" creationId="{00000000-0000-0000-0000-000000000000}"/>
          </ac:spMkLst>
        </pc:spChg>
      </pc:sldChg>
      <pc:sldChg chg="modSp add mod">
        <pc:chgData name="Vladimir Mihov" userId="8ff8a190-cabc-447c-a5a3-1da053686172" providerId="ADAL" clId="{EC7D19B5-3E4C-49F5-9BAA-3B63A23E9FA3}" dt="2022-09-20T12:49:42.062" v="1121" actId="207"/>
        <pc:sldMkLst>
          <pc:docMk/>
          <pc:sldMk cId="1801329262" sldId="283"/>
        </pc:sldMkLst>
        <pc:spChg chg="mod">
          <ac:chgData name="Vladimir Mihov" userId="8ff8a190-cabc-447c-a5a3-1da053686172" providerId="ADAL" clId="{EC7D19B5-3E4C-49F5-9BAA-3B63A23E9FA3}" dt="2022-09-20T12:49:42.062" v="1121" actId="207"/>
          <ac:spMkLst>
            <pc:docMk/>
            <pc:sldMk cId="1801329262" sldId="283"/>
            <ac:spMk id="5" creationId="{883E8AED-0E39-2872-78D2-1101B11A6510}"/>
          </ac:spMkLst>
        </pc:spChg>
      </pc:sldChg>
    </pc:docChg>
  </pc:docChgLst>
  <pc:docChgLst>
    <pc:chgData name="Anton Stoyanov" userId="220199b8-0d1a-4960-81df-28032a38574a" providerId="ADAL" clId="{5F7026B9-0770-42E3-B1F4-7C6D5A8EB598}"/>
    <pc:docChg chg="undo custSel delSld modSld">
      <pc:chgData name="Anton Stoyanov" userId="220199b8-0d1a-4960-81df-28032a38574a" providerId="ADAL" clId="{5F7026B9-0770-42E3-B1F4-7C6D5A8EB598}" dt="2022-09-18T16:16:42.776" v="409" actId="1076"/>
      <pc:docMkLst>
        <pc:docMk/>
      </pc:docMkLst>
      <pc:sldChg chg="modSp mod">
        <pc:chgData name="Anton Stoyanov" userId="220199b8-0d1a-4960-81df-28032a38574a" providerId="ADAL" clId="{5F7026B9-0770-42E3-B1F4-7C6D5A8EB598}" dt="2022-09-18T16:10:01.153" v="92" actId="1076"/>
        <pc:sldMkLst>
          <pc:docMk/>
          <pc:sldMk cId="0" sldId="256"/>
        </pc:sldMkLst>
        <pc:spChg chg="mod">
          <ac:chgData name="Anton Stoyanov" userId="220199b8-0d1a-4960-81df-28032a38574a" providerId="ADAL" clId="{5F7026B9-0770-42E3-B1F4-7C6D5A8EB598}" dt="2022-09-18T16:10:01.153" v="92" actId="1076"/>
          <ac:spMkLst>
            <pc:docMk/>
            <pc:sldMk cId="0" sldId="256"/>
            <ac:spMk id="68" creationId="{00000000-0000-0000-0000-000000000000}"/>
          </ac:spMkLst>
        </pc:spChg>
        <pc:spChg chg="mod">
          <ac:chgData name="Anton Stoyanov" userId="220199b8-0d1a-4960-81df-28032a38574a" providerId="ADAL" clId="{5F7026B9-0770-42E3-B1F4-7C6D5A8EB598}" dt="2022-09-18T16:04:36.799" v="90" actId="20577"/>
          <ac:spMkLst>
            <pc:docMk/>
            <pc:sldMk cId="0" sldId="256"/>
            <ac:spMk id="70" creationId="{00000000-0000-0000-0000-000000000000}"/>
          </ac:spMkLst>
        </pc:spChg>
        <pc:picChg chg="mod">
          <ac:chgData name="Anton Stoyanov" userId="220199b8-0d1a-4960-81df-28032a38574a" providerId="ADAL" clId="{5F7026B9-0770-42E3-B1F4-7C6D5A8EB598}" dt="2022-09-18T16:09:17.197" v="91" actId="14826"/>
          <ac:picMkLst>
            <pc:docMk/>
            <pc:sldMk cId="0" sldId="256"/>
            <ac:picMk id="69" creationId="{00000000-0000-0000-0000-000000000000}"/>
          </ac:picMkLst>
        </pc:picChg>
      </pc:sldChg>
      <pc:sldChg chg="delSp modSp mod">
        <pc:chgData name="Anton Stoyanov" userId="220199b8-0d1a-4960-81df-28032a38574a" providerId="ADAL" clId="{5F7026B9-0770-42E3-B1F4-7C6D5A8EB598}" dt="2022-09-18T16:11:04.858" v="120" actId="20577"/>
        <pc:sldMkLst>
          <pc:docMk/>
          <pc:sldMk cId="0" sldId="257"/>
        </pc:sldMkLst>
        <pc:spChg chg="mod">
          <ac:chgData name="Anton Stoyanov" userId="220199b8-0d1a-4960-81df-28032a38574a" providerId="ADAL" clId="{5F7026B9-0770-42E3-B1F4-7C6D5A8EB598}" dt="2022-09-18T16:10:16.062" v="111" actId="20577"/>
          <ac:spMkLst>
            <pc:docMk/>
            <pc:sldMk cId="0" sldId="257"/>
            <ac:spMk id="75" creationId="{00000000-0000-0000-0000-000000000000}"/>
          </ac:spMkLst>
        </pc:spChg>
        <pc:spChg chg="mod">
          <ac:chgData name="Anton Stoyanov" userId="220199b8-0d1a-4960-81df-28032a38574a" providerId="ADAL" clId="{5F7026B9-0770-42E3-B1F4-7C6D5A8EB598}" dt="2022-09-18T16:11:04.858" v="120" actId="20577"/>
          <ac:spMkLst>
            <pc:docMk/>
            <pc:sldMk cId="0" sldId="257"/>
            <ac:spMk id="76" creationId="{00000000-0000-0000-0000-000000000000}"/>
          </ac:spMkLst>
        </pc:spChg>
        <pc:picChg chg="del">
          <ac:chgData name="Anton Stoyanov" userId="220199b8-0d1a-4960-81df-28032a38574a" providerId="ADAL" clId="{5F7026B9-0770-42E3-B1F4-7C6D5A8EB598}" dt="2022-09-18T16:10:56.660" v="115" actId="478"/>
          <ac:picMkLst>
            <pc:docMk/>
            <pc:sldMk cId="0" sldId="257"/>
            <ac:picMk id="77" creationId="{00000000-0000-0000-0000-000000000000}"/>
          </ac:picMkLst>
        </pc:picChg>
      </pc:sldChg>
      <pc:sldChg chg="modSp mod">
        <pc:chgData name="Anton Stoyanov" userId="220199b8-0d1a-4960-81df-28032a38574a" providerId="ADAL" clId="{5F7026B9-0770-42E3-B1F4-7C6D5A8EB598}" dt="2022-09-18T16:11:28.643" v="202" actId="20577"/>
        <pc:sldMkLst>
          <pc:docMk/>
          <pc:sldMk cId="0" sldId="258"/>
        </pc:sldMkLst>
        <pc:spChg chg="mod">
          <ac:chgData name="Anton Stoyanov" userId="220199b8-0d1a-4960-81df-28032a38574a" providerId="ADAL" clId="{5F7026B9-0770-42E3-B1F4-7C6D5A8EB598}" dt="2022-09-18T16:11:28.643" v="202" actId="20577"/>
          <ac:spMkLst>
            <pc:docMk/>
            <pc:sldMk cId="0" sldId="258"/>
            <ac:spMk id="82" creationId="{00000000-0000-0000-0000-000000000000}"/>
          </ac:spMkLst>
        </pc:spChg>
      </pc:sldChg>
      <pc:sldChg chg="modSp mod">
        <pc:chgData name="Anton Stoyanov" userId="220199b8-0d1a-4960-81df-28032a38574a" providerId="ADAL" clId="{5F7026B9-0770-42E3-B1F4-7C6D5A8EB598}" dt="2022-09-18T16:12:54.880" v="252" actId="20577"/>
        <pc:sldMkLst>
          <pc:docMk/>
          <pc:sldMk cId="0" sldId="259"/>
        </pc:sldMkLst>
        <pc:spChg chg="mod">
          <ac:chgData name="Anton Stoyanov" userId="220199b8-0d1a-4960-81df-28032a38574a" providerId="ADAL" clId="{5F7026B9-0770-42E3-B1F4-7C6D5A8EB598}" dt="2022-09-18T16:12:54.880" v="252" actId="20577"/>
          <ac:spMkLst>
            <pc:docMk/>
            <pc:sldMk cId="0" sldId="259"/>
            <ac:spMk id="122" creationId="{00000000-0000-0000-0000-000000000000}"/>
          </ac:spMkLst>
        </pc:spChg>
      </pc:sldChg>
      <pc:sldChg chg="modSp mod">
        <pc:chgData name="Anton Stoyanov" userId="220199b8-0d1a-4960-81df-28032a38574a" providerId="ADAL" clId="{5F7026B9-0770-42E3-B1F4-7C6D5A8EB598}" dt="2022-09-18T16:13:07.688" v="277" actId="20577"/>
        <pc:sldMkLst>
          <pc:docMk/>
          <pc:sldMk cId="0" sldId="260"/>
        </pc:sldMkLst>
        <pc:spChg chg="mod">
          <ac:chgData name="Anton Stoyanov" userId="220199b8-0d1a-4960-81df-28032a38574a" providerId="ADAL" clId="{5F7026B9-0770-42E3-B1F4-7C6D5A8EB598}" dt="2022-09-18T16:13:07.688" v="277" actId="20577"/>
          <ac:spMkLst>
            <pc:docMk/>
            <pc:sldMk cId="0" sldId="260"/>
            <ac:spMk id="128" creationId="{00000000-0000-0000-0000-000000000000}"/>
          </ac:spMkLst>
        </pc:spChg>
      </pc:sldChg>
      <pc:sldChg chg="modSp mod">
        <pc:chgData name="Anton Stoyanov" userId="220199b8-0d1a-4960-81df-28032a38574a" providerId="ADAL" clId="{5F7026B9-0770-42E3-B1F4-7C6D5A8EB598}" dt="2022-09-18T16:13:46.620" v="315" actId="20577"/>
        <pc:sldMkLst>
          <pc:docMk/>
          <pc:sldMk cId="0" sldId="261"/>
        </pc:sldMkLst>
        <pc:spChg chg="mod">
          <ac:chgData name="Anton Stoyanov" userId="220199b8-0d1a-4960-81df-28032a38574a" providerId="ADAL" clId="{5F7026B9-0770-42E3-B1F4-7C6D5A8EB598}" dt="2022-09-18T16:13:46.620" v="315" actId="20577"/>
          <ac:spMkLst>
            <pc:docMk/>
            <pc:sldMk cId="0" sldId="261"/>
            <ac:spMk id="143" creationId="{00000000-0000-0000-0000-000000000000}"/>
          </ac:spMkLst>
        </pc:spChg>
      </pc:sldChg>
      <pc:sldChg chg="modSp mod">
        <pc:chgData name="Anton Stoyanov" userId="220199b8-0d1a-4960-81df-28032a38574a" providerId="ADAL" clId="{5F7026B9-0770-42E3-B1F4-7C6D5A8EB598}" dt="2022-09-18T16:14:07.040" v="366" actId="1076"/>
        <pc:sldMkLst>
          <pc:docMk/>
          <pc:sldMk cId="0" sldId="262"/>
        </pc:sldMkLst>
        <pc:spChg chg="mod">
          <ac:chgData name="Anton Stoyanov" userId="220199b8-0d1a-4960-81df-28032a38574a" providerId="ADAL" clId="{5F7026B9-0770-42E3-B1F4-7C6D5A8EB598}" dt="2022-09-18T16:14:05.788" v="365" actId="20577"/>
          <ac:spMkLst>
            <pc:docMk/>
            <pc:sldMk cId="0" sldId="262"/>
            <ac:spMk id="176" creationId="{00000000-0000-0000-0000-000000000000}"/>
          </ac:spMkLst>
        </pc:spChg>
        <pc:spChg chg="mod">
          <ac:chgData name="Anton Stoyanov" userId="220199b8-0d1a-4960-81df-28032a38574a" providerId="ADAL" clId="{5F7026B9-0770-42E3-B1F4-7C6D5A8EB598}" dt="2022-09-18T16:14:07.040" v="366" actId="1076"/>
          <ac:spMkLst>
            <pc:docMk/>
            <pc:sldMk cId="0" sldId="262"/>
            <ac:spMk id="177" creationId="{00000000-0000-0000-0000-000000000000}"/>
          </ac:spMkLst>
        </pc:spChg>
      </pc:sldChg>
      <pc:sldChg chg="del">
        <pc:chgData name="Anton Stoyanov" userId="220199b8-0d1a-4960-81df-28032a38574a" providerId="ADAL" clId="{5F7026B9-0770-42E3-B1F4-7C6D5A8EB598}" dt="2022-09-18T16:14:11.074" v="367" actId="47"/>
        <pc:sldMkLst>
          <pc:docMk/>
          <pc:sldMk cId="0" sldId="263"/>
        </pc:sldMkLst>
      </pc:sldChg>
      <pc:sldChg chg="del">
        <pc:chgData name="Anton Stoyanov" userId="220199b8-0d1a-4960-81df-28032a38574a" providerId="ADAL" clId="{5F7026B9-0770-42E3-B1F4-7C6D5A8EB598}" dt="2022-09-18T16:14:12.305" v="368" actId="47"/>
        <pc:sldMkLst>
          <pc:docMk/>
          <pc:sldMk cId="0" sldId="264"/>
        </pc:sldMkLst>
      </pc:sldChg>
      <pc:sldChg chg="del">
        <pc:chgData name="Anton Stoyanov" userId="220199b8-0d1a-4960-81df-28032a38574a" providerId="ADAL" clId="{5F7026B9-0770-42E3-B1F4-7C6D5A8EB598}" dt="2022-09-18T16:14:13.054" v="369" actId="47"/>
        <pc:sldMkLst>
          <pc:docMk/>
          <pc:sldMk cId="0" sldId="265"/>
        </pc:sldMkLst>
      </pc:sldChg>
      <pc:sldChg chg="del">
        <pc:chgData name="Anton Stoyanov" userId="220199b8-0d1a-4960-81df-28032a38574a" providerId="ADAL" clId="{5F7026B9-0770-42E3-B1F4-7C6D5A8EB598}" dt="2022-09-18T16:14:13.744" v="370" actId="47"/>
        <pc:sldMkLst>
          <pc:docMk/>
          <pc:sldMk cId="0" sldId="266"/>
        </pc:sldMkLst>
      </pc:sldChg>
      <pc:sldChg chg="del">
        <pc:chgData name="Anton Stoyanov" userId="220199b8-0d1a-4960-81df-28032a38574a" providerId="ADAL" clId="{5F7026B9-0770-42E3-B1F4-7C6D5A8EB598}" dt="2022-09-18T16:14:17.602" v="371" actId="47"/>
        <pc:sldMkLst>
          <pc:docMk/>
          <pc:sldMk cId="0" sldId="267"/>
        </pc:sldMkLst>
      </pc:sldChg>
      <pc:sldChg chg="del">
        <pc:chgData name="Anton Stoyanov" userId="220199b8-0d1a-4960-81df-28032a38574a" providerId="ADAL" clId="{5F7026B9-0770-42E3-B1F4-7C6D5A8EB598}" dt="2022-09-18T16:14:19.128" v="372" actId="47"/>
        <pc:sldMkLst>
          <pc:docMk/>
          <pc:sldMk cId="0" sldId="268"/>
        </pc:sldMkLst>
      </pc:sldChg>
      <pc:sldChg chg="del">
        <pc:chgData name="Anton Stoyanov" userId="220199b8-0d1a-4960-81df-28032a38574a" providerId="ADAL" clId="{5F7026B9-0770-42E3-B1F4-7C6D5A8EB598}" dt="2022-09-18T16:14:20.988" v="373" actId="47"/>
        <pc:sldMkLst>
          <pc:docMk/>
          <pc:sldMk cId="0" sldId="269"/>
        </pc:sldMkLst>
      </pc:sldChg>
      <pc:sldChg chg="del">
        <pc:chgData name="Anton Stoyanov" userId="220199b8-0d1a-4960-81df-28032a38574a" providerId="ADAL" clId="{5F7026B9-0770-42E3-B1F4-7C6D5A8EB598}" dt="2022-09-18T16:14:23.105" v="374" actId="47"/>
        <pc:sldMkLst>
          <pc:docMk/>
          <pc:sldMk cId="0" sldId="270"/>
        </pc:sldMkLst>
      </pc:sldChg>
      <pc:sldChg chg="del">
        <pc:chgData name="Anton Stoyanov" userId="220199b8-0d1a-4960-81df-28032a38574a" providerId="ADAL" clId="{5F7026B9-0770-42E3-B1F4-7C6D5A8EB598}" dt="2022-09-18T16:14:25.172" v="375" actId="47"/>
        <pc:sldMkLst>
          <pc:docMk/>
          <pc:sldMk cId="0" sldId="271"/>
        </pc:sldMkLst>
      </pc:sldChg>
      <pc:sldChg chg="del">
        <pc:chgData name="Anton Stoyanov" userId="220199b8-0d1a-4960-81df-28032a38574a" providerId="ADAL" clId="{5F7026B9-0770-42E3-B1F4-7C6D5A8EB598}" dt="2022-09-18T16:14:29.528" v="376" actId="47"/>
        <pc:sldMkLst>
          <pc:docMk/>
          <pc:sldMk cId="0" sldId="272"/>
        </pc:sldMkLst>
      </pc:sldChg>
      <pc:sldChg chg="del">
        <pc:chgData name="Anton Stoyanov" userId="220199b8-0d1a-4960-81df-28032a38574a" providerId="ADAL" clId="{5F7026B9-0770-42E3-B1F4-7C6D5A8EB598}" dt="2022-09-18T16:14:31.199" v="377" actId="47"/>
        <pc:sldMkLst>
          <pc:docMk/>
          <pc:sldMk cId="0" sldId="273"/>
        </pc:sldMkLst>
      </pc:sldChg>
      <pc:sldChg chg="del">
        <pc:chgData name="Anton Stoyanov" userId="220199b8-0d1a-4960-81df-28032a38574a" providerId="ADAL" clId="{5F7026B9-0770-42E3-B1F4-7C6D5A8EB598}" dt="2022-09-18T16:14:32.333" v="378" actId="47"/>
        <pc:sldMkLst>
          <pc:docMk/>
          <pc:sldMk cId="0" sldId="274"/>
        </pc:sldMkLst>
      </pc:sldChg>
      <pc:sldChg chg="addSp delSp modSp mod">
        <pc:chgData name="Anton Stoyanov" userId="220199b8-0d1a-4960-81df-28032a38574a" providerId="ADAL" clId="{5F7026B9-0770-42E3-B1F4-7C6D5A8EB598}" dt="2022-09-18T16:16:42.776" v="409" actId="1076"/>
        <pc:sldMkLst>
          <pc:docMk/>
          <pc:sldMk cId="0" sldId="275"/>
        </pc:sldMkLst>
        <pc:spChg chg="mod">
          <ac:chgData name="Anton Stoyanov" userId="220199b8-0d1a-4960-81df-28032a38574a" providerId="ADAL" clId="{5F7026B9-0770-42E3-B1F4-7C6D5A8EB598}" dt="2022-09-18T16:16:16.671" v="404" actId="1076"/>
          <ac:spMkLst>
            <pc:docMk/>
            <pc:sldMk cId="0" sldId="275"/>
            <ac:spMk id="351" creationId="{00000000-0000-0000-0000-000000000000}"/>
          </ac:spMkLst>
        </pc:spChg>
        <pc:picChg chg="add mod">
          <ac:chgData name="Anton Stoyanov" userId="220199b8-0d1a-4960-81df-28032a38574a" providerId="ADAL" clId="{5F7026B9-0770-42E3-B1F4-7C6D5A8EB598}" dt="2022-09-18T16:16:42.776" v="409" actId="1076"/>
          <ac:picMkLst>
            <pc:docMk/>
            <pc:sldMk cId="0" sldId="275"/>
            <ac:picMk id="3" creationId="{E1A84F5E-C453-2914-06E0-F45FF7EEF27B}"/>
          </ac:picMkLst>
        </pc:picChg>
        <pc:picChg chg="mod">
          <ac:chgData name="Anton Stoyanov" userId="220199b8-0d1a-4960-81df-28032a38574a" providerId="ADAL" clId="{5F7026B9-0770-42E3-B1F4-7C6D5A8EB598}" dt="2022-09-18T16:15:39.964" v="403" actId="1076"/>
          <ac:picMkLst>
            <pc:docMk/>
            <pc:sldMk cId="0" sldId="275"/>
            <ac:picMk id="352" creationId="{00000000-0000-0000-0000-000000000000}"/>
          </ac:picMkLst>
        </pc:picChg>
        <pc:picChg chg="del">
          <ac:chgData name="Anton Stoyanov" userId="220199b8-0d1a-4960-81df-28032a38574a" providerId="ADAL" clId="{5F7026B9-0770-42E3-B1F4-7C6D5A8EB598}" dt="2022-09-18T16:14:54.063" v="379" actId="478"/>
          <ac:picMkLst>
            <pc:docMk/>
            <pc:sldMk cId="0" sldId="275"/>
            <ac:picMk id="353" creationId="{00000000-0000-0000-0000-000000000000}"/>
          </ac:picMkLst>
        </pc:picChg>
      </pc:sldChg>
    </pc:docChg>
  </pc:docChgLst>
  <pc:docChgLst>
    <pc:chgData name="Toma Petkov" userId="S::tpetkov@vmware.com::69e3ef46-f67b-4741-a5ae-66de6b56dbcf" providerId="AD" clId="Web-{F6EAC1F4-2228-EE64-9BE0-0A70143C1DF8}"/>
    <pc:docChg chg="modSld">
      <pc:chgData name="Toma Petkov" userId="S::tpetkov@vmware.com::69e3ef46-f67b-4741-a5ae-66de6b56dbcf" providerId="AD" clId="Web-{F6EAC1F4-2228-EE64-9BE0-0A70143C1DF8}" dt="2022-09-21T06:41:43.335" v="0"/>
      <pc:docMkLst>
        <pc:docMk/>
      </pc:docMkLst>
      <pc:sldChg chg="delSp modSp">
        <pc:chgData name="Toma Petkov" userId="S::tpetkov@vmware.com::69e3ef46-f67b-4741-a5ae-66de6b56dbcf" providerId="AD" clId="Web-{F6EAC1F4-2228-EE64-9BE0-0A70143C1DF8}" dt="2022-09-21T06:41:43.335" v="0"/>
        <pc:sldMkLst>
          <pc:docMk/>
          <pc:sldMk cId="0" sldId="257"/>
        </pc:sldMkLst>
        <pc:cxnChg chg="del mod">
          <ac:chgData name="Toma Petkov" userId="S::tpetkov@vmware.com::69e3ef46-f67b-4741-a5ae-66de6b56dbcf" providerId="AD" clId="Web-{F6EAC1F4-2228-EE64-9BE0-0A70143C1DF8}" dt="2022-09-21T06:41:43.335" v="0"/>
          <ac:cxnSpMkLst>
            <pc:docMk/>
            <pc:sldMk cId="0" sldId="257"/>
            <ac:cxnSpMk id="13" creationId="{72F9A5CF-97A6-8FA9-FDC7-A8DC46487EE3}"/>
          </ac:cxnSpMkLst>
        </pc:cxnChg>
      </pc:sldChg>
    </pc:docChg>
  </pc:docChgLst>
  <pc:docChgLst>
    <pc:chgData name="Toma Petkov" userId="69e3ef46-f67b-4741-a5ae-66de6b56dbcf" providerId="ADAL" clId="{89001A4F-3A60-49B3-9CC0-C2B0739D36C0}"/>
    <pc:docChg chg="undo custSel modSld sldOrd">
      <pc:chgData name="Toma Petkov" userId="69e3ef46-f67b-4741-a5ae-66de6b56dbcf" providerId="ADAL" clId="{89001A4F-3A60-49B3-9CC0-C2B0739D36C0}" dt="2022-09-21T12:56:12.469" v="172" actId="20577"/>
      <pc:docMkLst>
        <pc:docMk/>
      </pc:docMkLst>
      <pc:sldChg chg="addSp delSp modSp mod modNotesTx">
        <pc:chgData name="Toma Petkov" userId="69e3ef46-f67b-4741-a5ae-66de6b56dbcf" providerId="ADAL" clId="{89001A4F-3A60-49B3-9CC0-C2B0739D36C0}" dt="2022-09-21T12:56:12.469" v="172" actId="20577"/>
        <pc:sldMkLst>
          <pc:docMk/>
          <pc:sldMk cId="892105134" sldId="278"/>
        </pc:sldMkLst>
        <pc:spChg chg="mod">
          <ac:chgData name="Toma Petkov" userId="69e3ef46-f67b-4741-a5ae-66de6b56dbcf" providerId="ADAL" clId="{89001A4F-3A60-49B3-9CC0-C2B0739D36C0}" dt="2022-09-21T12:20:29.092" v="24" actId="14100"/>
          <ac:spMkLst>
            <pc:docMk/>
            <pc:sldMk cId="892105134" sldId="278"/>
            <ac:spMk id="2" creationId="{76F41867-9F41-07D5-F8EC-48B14889FFE9}"/>
          </ac:spMkLst>
        </pc:spChg>
        <pc:spChg chg="del mod">
          <ac:chgData name="Toma Petkov" userId="69e3ef46-f67b-4741-a5ae-66de6b56dbcf" providerId="ADAL" clId="{89001A4F-3A60-49B3-9CC0-C2B0739D36C0}" dt="2022-09-21T12:07:13.214" v="1" actId="478"/>
          <ac:spMkLst>
            <pc:docMk/>
            <pc:sldMk cId="892105134" sldId="278"/>
            <ac:spMk id="3" creationId="{5D4D006B-A23F-8E53-96AB-224D6501D4F5}"/>
          </ac:spMkLst>
        </pc:spChg>
        <pc:picChg chg="add del mod">
          <ac:chgData name="Toma Petkov" userId="69e3ef46-f67b-4741-a5ae-66de6b56dbcf" providerId="ADAL" clId="{89001A4F-3A60-49B3-9CC0-C2B0739D36C0}" dt="2022-09-21T12:20:06.693" v="10" actId="478"/>
          <ac:picMkLst>
            <pc:docMk/>
            <pc:sldMk cId="892105134" sldId="278"/>
            <ac:picMk id="5" creationId="{7AD33737-3738-9BA5-1E01-B3030E87ABBE}"/>
          </ac:picMkLst>
        </pc:picChg>
        <pc:picChg chg="add mod">
          <ac:chgData name="Toma Petkov" userId="69e3ef46-f67b-4741-a5ae-66de6b56dbcf" providerId="ADAL" clId="{89001A4F-3A60-49B3-9CC0-C2B0739D36C0}" dt="2022-09-21T12:20:35.147" v="26" actId="14100"/>
          <ac:picMkLst>
            <pc:docMk/>
            <pc:sldMk cId="892105134" sldId="278"/>
            <ac:picMk id="7" creationId="{2D4B456F-B285-ADA7-76FA-F171B03716DB}"/>
          </ac:picMkLst>
        </pc:picChg>
      </pc:sldChg>
      <pc:sldChg chg="addSp delSp modSp mod ord">
        <pc:chgData name="Toma Petkov" userId="69e3ef46-f67b-4741-a5ae-66de6b56dbcf" providerId="ADAL" clId="{89001A4F-3A60-49B3-9CC0-C2B0739D36C0}" dt="2022-09-21T12:22:46.826" v="33" actId="1076"/>
        <pc:sldMkLst>
          <pc:docMk/>
          <pc:sldMk cId="2132140824" sldId="279"/>
        </pc:sldMkLst>
        <pc:spChg chg="del">
          <ac:chgData name="Toma Petkov" userId="69e3ef46-f67b-4741-a5ae-66de6b56dbcf" providerId="ADAL" clId="{89001A4F-3A60-49B3-9CC0-C2B0739D36C0}" dt="2022-09-21T12:22:31.168" v="29" actId="478"/>
          <ac:spMkLst>
            <pc:docMk/>
            <pc:sldMk cId="2132140824" sldId="279"/>
            <ac:spMk id="3" creationId="{5D4D006B-A23F-8E53-96AB-224D6501D4F5}"/>
          </ac:spMkLst>
        </pc:spChg>
        <pc:picChg chg="add mod">
          <ac:chgData name="Toma Petkov" userId="69e3ef46-f67b-4741-a5ae-66de6b56dbcf" providerId="ADAL" clId="{89001A4F-3A60-49B3-9CC0-C2B0739D36C0}" dt="2022-09-21T12:22:46.826" v="33" actId="1076"/>
          <ac:picMkLst>
            <pc:docMk/>
            <pc:sldMk cId="2132140824" sldId="279"/>
            <ac:picMk id="5" creationId="{0C4C3222-F59E-1525-0F9F-DA49C0993E7D}"/>
          </ac:picMkLst>
        </pc:picChg>
      </pc:sldChg>
      <pc:sldChg chg="modNotesTx">
        <pc:chgData name="Toma Petkov" userId="69e3ef46-f67b-4741-a5ae-66de6b56dbcf" providerId="ADAL" clId="{89001A4F-3A60-49B3-9CC0-C2B0739D36C0}" dt="2022-09-21T12:55:32.399" v="106" actId="20577"/>
        <pc:sldMkLst>
          <pc:docMk/>
          <pc:sldMk cId="1968385025" sldId="284"/>
        </pc:sldMkLst>
      </pc:sldChg>
    </pc:docChg>
  </pc:docChgLst>
  <pc:docChgLst>
    <pc:chgData name="Toma Petkov" userId="S::tpetkov@vmware.com::69e3ef46-f67b-4741-a5ae-66de6b56dbcf" providerId="AD" clId="Web-{6C908E36-C5E9-BEEA-AEF9-49EEF0157A1E}"/>
    <pc:docChg chg="delSld modSld">
      <pc:chgData name="Toma Petkov" userId="S::tpetkov@vmware.com::69e3ef46-f67b-4741-a5ae-66de6b56dbcf" providerId="AD" clId="Web-{6C908E36-C5E9-BEEA-AEF9-49EEF0157A1E}" dt="2022-09-21T11:50:41.955" v="3"/>
      <pc:docMkLst>
        <pc:docMk/>
      </pc:docMkLst>
      <pc:sldChg chg="del">
        <pc:chgData name="Toma Petkov" userId="S::tpetkov@vmware.com::69e3ef46-f67b-4741-a5ae-66de6b56dbcf" providerId="AD" clId="Web-{6C908E36-C5E9-BEEA-AEF9-49EEF0157A1E}" dt="2022-09-21T11:50:41.955" v="3"/>
        <pc:sldMkLst>
          <pc:docMk/>
          <pc:sldMk cId="3875158262" sldId="277"/>
        </pc:sldMkLst>
      </pc:sldChg>
      <pc:sldChg chg="modSp">
        <pc:chgData name="Toma Petkov" userId="S::tpetkov@vmware.com::69e3ef46-f67b-4741-a5ae-66de6b56dbcf" providerId="AD" clId="Web-{6C908E36-C5E9-BEEA-AEF9-49EEF0157A1E}" dt="2022-09-21T11:50:36.236" v="2" actId="20577"/>
        <pc:sldMkLst>
          <pc:docMk/>
          <pc:sldMk cId="892105134" sldId="278"/>
        </pc:sldMkLst>
        <pc:spChg chg="mod">
          <ac:chgData name="Toma Petkov" userId="S::tpetkov@vmware.com::69e3ef46-f67b-4741-a5ae-66de6b56dbcf" providerId="AD" clId="Web-{6C908E36-C5E9-BEEA-AEF9-49EEF0157A1E}" dt="2022-09-21T11:50:36.236" v="2" actId="20577"/>
          <ac:spMkLst>
            <pc:docMk/>
            <pc:sldMk cId="892105134" sldId="278"/>
            <ac:spMk id="82" creationId="{00000000-0000-0000-0000-000000000000}"/>
          </ac:spMkLst>
        </pc:spChg>
      </pc:sldChg>
    </pc:docChg>
  </pc:docChgLst>
  <pc:docChgLst>
    <pc:chgData name="Toma Petkov" userId="S::tpetkov@vmware.com::69e3ef46-f67b-4741-a5ae-66de6b56dbcf" providerId="AD" clId="Web-{C6F254CC-6CC4-EC72-CB5A-8F50A565DC0D}"/>
    <pc:docChg chg="addSld delSld modSld">
      <pc:chgData name="Toma Petkov" userId="S::tpetkov@vmware.com::69e3ef46-f67b-4741-a5ae-66de6b56dbcf" providerId="AD" clId="Web-{C6F254CC-6CC4-EC72-CB5A-8F50A565DC0D}" dt="2022-09-20T12:19:20.510" v="303" actId="20577"/>
      <pc:docMkLst>
        <pc:docMk/>
      </pc:docMkLst>
      <pc:sldChg chg="modSp">
        <pc:chgData name="Toma Petkov" userId="S::tpetkov@vmware.com::69e3ef46-f67b-4741-a5ae-66de6b56dbcf" providerId="AD" clId="Web-{C6F254CC-6CC4-EC72-CB5A-8F50A565DC0D}" dt="2022-09-20T12:19:20.510" v="303" actId="20577"/>
        <pc:sldMkLst>
          <pc:docMk/>
          <pc:sldMk cId="0" sldId="256"/>
        </pc:sldMkLst>
        <pc:spChg chg="mod">
          <ac:chgData name="Toma Petkov" userId="S::tpetkov@vmware.com::69e3ef46-f67b-4741-a5ae-66de6b56dbcf" providerId="AD" clId="Web-{C6F254CC-6CC4-EC72-CB5A-8F50A565DC0D}" dt="2022-09-20T12:19:20.510" v="303" actId="20577"/>
          <ac:spMkLst>
            <pc:docMk/>
            <pc:sldMk cId="0" sldId="256"/>
            <ac:spMk id="70" creationId="{00000000-0000-0000-0000-000000000000}"/>
          </ac:spMkLst>
        </pc:spChg>
      </pc:sldChg>
      <pc:sldChg chg="addSp modSp">
        <pc:chgData name="Toma Petkov" userId="S::tpetkov@vmware.com::69e3ef46-f67b-4741-a5ae-66de6b56dbcf" providerId="AD" clId="Web-{C6F254CC-6CC4-EC72-CB5A-8F50A565DC0D}" dt="2022-09-20T11:35:44.126" v="157" actId="20577"/>
        <pc:sldMkLst>
          <pc:docMk/>
          <pc:sldMk cId="0" sldId="257"/>
        </pc:sldMkLst>
        <pc:spChg chg="add mod">
          <ac:chgData name="Toma Petkov" userId="S::tpetkov@vmware.com::69e3ef46-f67b-4741-a5ae-66de6b56dbcf" providerId="AD" clId="Web-{C6F254CC-6CC4-EC72-CB5A-8F50A565DC0D}" dt="2022-09-20T11:35:44.126" v="157" actId="20577"/>
          <ac:spMkLst>
            <pc:docMk/>
            <pc:sldMk cId="0" sldId="257"/>
            <ac:spMk id="2" creationId="{CF8D3D65-DF0A-D97C-8D69-271D8432A425}"/>
          </ac:spMkLst>
        </pc:spChg>
        <pc:spChg chg="mod">
          <ac:chgData name="Toma Petkov" userId="S::tpetkov@vmware.com::69e3ef46-f67b-4741-a5ae-66de6b56dbcf" providerId="AD" clId="Web-{C6F254CC-6CC4-EC72-CB5A-8F50A565DC0D}" dt="2022-09-20T11:28:56.081" v="44" actId="20577"/>
          <ac:spMkLst>
            <pc:docMk/>
            <pc:sldMk cId="0" sldId="257"/>
            <ac:spMk id="75" creationId="{00000000-0000-0000-0000-000000000000}"/>
          </ac:spMkLst>
        </pc:spChg>
        <pc:spChg chg="mod">
          <ac:chgData name="Toma Petkov" userId="S::tpetkov@vmware.com::69e3ef46-f67b-4741-a5ae-66de6b56dbcf" providerId="AD" clId="Web-{C6F254CC-6CC4-EC72-CB5A-8F50A565DC0D}" dt="2022-09-20T11:35:05.703" v="137" actId="14100"/>
          <ac:spMkLst>
            <pc:docMk/>
            <pc:sldMk cId="0" sldId="257"/>
            <ac:spMk id="76" creationId="{00000000-0000-0000-0000-000000000000}"/>
          </ac:spMkLst>
        </pc:spChg>
      </pc:sldChg>
      <pc:sldChg chg="addSp delSp modSp">
        <pc:chgData name="Toma Petkov" userId="S::tpetkov@vmware.com::69e3ef46-f67b-4741-a5ae-66de6b56dbcf" providerId="AD" clId="Web-{C6F254CC-6CC4-EC72-CB5A-8F50A565DC0D}" dt="2022-09-20T11:33:43.309" v="98" actId="14100"/>
        <pc:sldMkLst>
          <pc:docMk/>
          <pc:sldMk cId="0" sldId="258"/>
        </pc:sldMkLst>
        <pc:spChg chg="add mod">
          <ac:chgData name="Toma Petkov" userId="S::tpetkov@vmware.com::69e3ef46-f67b-4741-a5ae-66de6b56dbcf" providerId="AD" clId="Web-{C6F254CC-6CC4-EC72-CB5A-8F50A565DC0D}" dt="2022-09-20T11:33:43.309" v="98" actId="14100"/>
          <ac:spMkLst>
            <pc:docMk/>
            <pc:sldMk cId="0" sldId="258"/>
            <ac:spMk id="2" creationId="{76F41867-9F41-07D5-F8EC-48B14889FFE9}"/>
          </ac:spMkLst>
        </pc:spChg>
        <pc:spChg chg="add mod">
          <ac:chgData name="Toma Petkov" userId="S::tpetkov@vmware.com::69e3ef46-f67b-4741-a5ae-66de6b56dbcf" providerId="AD" clId="Web-{C6F254CC-6CC4-EC72-CB5A-8F50A565DC0D}" dt="2022-09-20T11:33:32.559" v="97" actId="1076"/>
          <ac:spMkLst>
            <pc:docMk/>
            <pc:sldMk cId="0" sldId="258"/>
            <ac:spMk id="3" creationId="{5D4D006B-A23F-8E53-96AB-224D6501D4F5}"/>
          </ac:spMkLst>
        </pc:spChg>
        <pc:spChg chg="mod">
          <ac:chgData name="Toma Petkov" userId="S::tpetkov@vmware.com::69e3ef46-f67b-4741-a5ae-66de6b56dbcf" providerId="AD" clId="Web-{C6F254CC-6CC4-EC72-CB5A-8F50A565DC0D}" dt="2022-09-20T11:31:24.305" v="68" actId="20577"/>
          <ac:spMkLst>
            <pc:docMk/>
            <pc:sldMk cId="0" sldId="258"/>
            <ac:spMk id="82" creationId="{00000000-0000-0000-0000-000000000000}"/>
          </ac:spMkLst>
        </pc:spChg>
        <pc:grpChg chg="del">
          <ac:chgData name="Toma Petkov" userId="S::tpetkov@vmware.com::69e3ef46-f67b-4741-a5ae-66de6b56dbcf" providerId="AD" clId="Web-{C6F254CC-6CC4-EC72-CB5A-8F50A565DC0D}" dt="2022-09-20T11:30:37.428" v="56"/>
          <ac:grpSpMkLst>
            <pc:docMk/>
            <pc:sldMk cId="0" sldId="258"/>
            <ac:grpSpMk id="83" creationId="{00000000-0000-0000-0000-000000000000}"/>
          </ac:grpSpMkLst>
        </pc:grpChg>
        <pc:grpChg chg="del">
          <ac:chgData name="Toma Petkov" userId="S::tpetkov@vmware.com::69e3ef46-f67b-4741-a5ae-66de6b56dbcf" providerId="AD" clId="Web-{C6F254CC-6CC4-EC72-CB5A-8F50A565DC0D}" dt="2022-09-20T11:30:31.803" v="54"/>
          <ac:grpSpMkLst>
            <pc:docMk/>
            <pc:sldMk cId="0" sldId="258"/>
            <ac:grpSpMk id="91" creationId="{00000000-0000-0000-0000-000000000000}"/>
          </ac:grpSpMkLst>
        </pc:grpChg>
        <pc:grpChg chg="del">
          <ac:chgData name="Toma Petkov" userId="S::tpetkov@vmware.com::69e3ef46-f67b-4741-a5ae-66de6b56dbcf" providerId="AD" clId="Web-{C6F254CC-6CC4-EC72-CB5A-8F50A565DC0D}" dt="2022-09-20T11:30:34.913" v="55"/>
          <ac:grpSpMkLst>
            <pc:docMk/>
            <pc:sldMk cId="0" sldId="258"/>
            <ac:grpSpMk id="99" creationId="{00000000-0000-0000-0000-000000000000}"/>
          </ac:grpSpMkLst>
        </pc:grpChg>
        <pc:grpChg chg="del">
          <ac:chgData name="Toma Petkov" userId="S::tpetkov@vmware.com::69e3ef46-f67b-4741-a5ae-66de6b56dbcf" providerId="AD" clId="Web-{C6F254CC-6CC4-EC72-CB5A-8F50A565DC0D}" dt="2022-09-20T11:30:31.803" v="53"/>
          <ac:grpSpMkLst>
            <pc:docMk/>
            <pc:sldMk cId="0" sldId="258"/>
            <ac:grpSpMk id="107" creationId="{00000000-0000-0000-0000-000000000000}"/>
          </ac:grpSpMkLst>
        </pc:grpChg>
        <pc:cxnChg chg="del mod">
          <ac:chgData name="Toma Petkov" userId="S::tpetkov@vmware.com::69e3ef46-f67b-4741-a5ae-66de6b56dbcf" providerId="AD" clId="Web-{C6F254CC-6CC4-EC72-CB5A-8F50A565DC0D}" dt="2022-09-20T11:30:31.803" v="52"/>
          <ac:cxnSpMkLst>
            <pc:docMk/>
            <pc:sldMk cId="0" sldId="258"/>
            <ac:cxnSpMk id="115" creationId="{00000000-0000-0000-0000-000000000000}"/>
          </ac:cxnSpMkLst>
        </pc:cxnChg>
        <pc:cxnChg chg="del mod">
          <ac:chgData name="Toma Petkov" userId="S::tpetkov@vmware.com::69e3ef46-f67b-4741-a5ae-66de6b56dbcf" providerId="AD" clId="Web-{C6F254CC-6CC4-EC72-CB5A-8F50A565DC0D}" dt="2022-09-20T11:30:31.803" v="51"/>
          <ac:cxnSpMkLst>
            <pc:docMk/>
            <pc:sldMk cId="0" sldId="258"/>
            <ac:cxnSpMk id="116" creationId="{00000000-0000-0000-0000-000000000000}"/>
          </ac:cxnSpMkLst>
        </pc:cxnChg>
        <pc:cxnChg chg="del mod">
          <ac:chgData name="Toma Petkov" userId="S::tpetkov@vmware.com::69e3ef46-f67b-4741-a5ae-66de6b56dbcf" providerId="AD" clId="Web-{C6F254CC-6CC4-EC72-CB5A-8F50A565DC0D}" dt="2022-09-20T11:30:31.803" v="50"/>
          <ac:cxnSpMkLst>
            <pc:docMk/>
            <pc:sldMk cId="0" sldId="258"/>
            <ac:cxnSpMk id="117" creationId="{00000000-0000-0000-0000-000000000000}"/>
          </ac:cxnSpMkLst>
        </pc:cxnChg>
      </pc:sldChg>
      <pc:sldChg chg="add del replId">
        <pc:chgData name="Toma Petkov" userId="S::tpetkov@vmware.com::69e3ef46-f67b-4741-a5ae-66de6b56dbcf" providerId="AD" clId="Web-{C6F254CC-6CC4-EC72-CB5A-8F50A565DC0D}" dt="2022-09-20T11:30:10.709" v="46"/>
        <pc:sldMkLst>
          <pc:docMk/>
          <pc:sldMk cId="247887392" sldId="277"/>
        </pc:sldMkLst>
      </pc:sldChg>
      <pc:sldChg chg="add replId">
        <pc:chgData name="Toma Petkov" userId="S::tpetkov@vmware.com::69e3ef46-f67b-4741-a5ae-66de6b56dbcf" providerId="AD" clId="Web-{C6F254CC-6CC4-EC72-CB5A-8F50A565DC0D}" dt="2022-09-20T11:30:22.990" v="49"/>
        <pc:sldMkLst>
          <pc:docMk/>
          <pc:sldMk cId="3875158262" sldId="277"/>
        </pc:sldMkLst>
      </pc:sldChg>
      <pc:sldChg chg="new del">
        <pc:chgData name="Toma Petkov" userId="S::tpetkov@vmware.com::69e3ef46-f67b-4741-a5ae-66de6b56dbcf" providerId="AD" clId="Web-{C6F254CC-6CC4-EC72-CB5A-8F50A565DC0D}" dt="2022-09-20T11:30:19.912" v="48"/>
        <pc:sldMkLst>
          <pc:docMk/>
          <pc:sldMk cId="4273145953" sldId="277"/>
        </pc:sldMkLst>
      </pc:sldChg>
      <pc:sldChg chg="modSp add replId">
        <pc:chgData name="Toma Petkov" userId="S::tpetkov@vmware.com::69e3ef46-f67b-4741-a5ae-66de6b56dbcf" providerId="AD" clId="Web-{C6F254CC-6CC4-EC72-CB5A-8F50A565DC0D}" dt="2022-09-20T11:35:00.078" v="136" actId="20577"/>
        <pc:sldMkLst>
          <pc:docMk/>
          <pc:sldMk cId="892105134" sldId="278"/>
        </pc:sldMkLst>
        <pc:spChg chg="mod">
          <ac:chgData name="Toma Petkov" userId="S::tpetkov@vmware.com::69e3ef46-f67b-4741-a5ae-66de6b56dbcf" providerId="AD" clId="Web-{C6F254CC-6CC4-EC72-CB5A-8F50A565DC0D}" dt="2022-09-20T11:34:52.140" v="135" actId="20577"/>
          <ac:spMkLst>
            <pc:docMk/>
            <pc:sldMk cId="892105134" sldId="278"/>
            <ac:spMk id="2" creationId="{76F41867-9F41-07D5-F8EC-48B14889FFE9}"/>
          </ac:spMkLst>
        </pc:spChg>
        <pc:spChg chg="mod">
          <ac:chgData name="Toma Petkov" userId="S::tpetkov@vmware.com::69e3ef46-f67b-4741-a5ae-66de6b56dbcf" providerId="AD" clId="Web-{C6F254CC-6CC4-EC72-CB5A-8F50A565DC0D}" dt="2022-09-20T11:35:00.078" v="136" actId="20577"/>
          <ac:spMkLst>
            <pc:docMk/>
            <pc:sldMk cId="892105134" sldId="278"/>
            <ac:spMk id="3" creationId="{5D4D006B-A23F-8E53-96AB-224D6501D4F5}"/>
          </ac:spMkLst>
        </pc:spChg>
        <pc:spChg chg="mod">
          <ac:chgData name="Toma Petkov" userId="S::tpetkov@vmware.com::69e3ef46-f67b-4741-a5ae-66de6b56dbcf" providerId="AD" clId="Web-{C6F254CC-6CC4-EC72-CB5A-8F50A565DC0D}" dt="2022-09-20T11:34:08.248" v="105" actId="20577"/>
          <ac:spMkLst>
            <pc:docMk/>
            <pc:sldMk cId="892105134" sldId="278"/>
            <ac:spMk id="82" creationId="{00000000-0000-0000-0000-000000000000}"/>
          </ac:spMkLst>
        </pc:spChg>
      </pc:sldChg>
      <pc:sldChg chg="modSp add replId">
        <pc:chgData name="Toma Petkov" userId="S::tpetkov@vmware.com::69e3ef46-f67b-4741-a5ae-66de6b56dbcf" providerId="AD" clId="Web-{C6F254CC-6CC4-EC72-CB5A-8F50A565DC0D}" dt="2022-09-20T11:58:47.097" v="300" actId="20577"/>
        <pc:sldMkLst>
          <pc:docMk/>
          <pc:sldMk cId="2132140824" sldId="279"/>
        </pc:sldMkLst>
        <pc:spChg chg="mod">
          <ac:chgData name="Toma Petkov" userId="S::tpetkov@vmware.com::69e3ef46-f67b-4741-a5ae-66de6b56dbcf" providerId="AD" clId="Web-{C6F254CC-6CC4-EC72-CB5A-8F50A565DC0D}" dt="2022-09-20T11:58:47.097" v="300" actId="20577"/>
          <ac:spMkLst>
            <pc:docMk/>
            <pc:sldMk cId="2132140824" sldId="279"/>
            <ac:spMk id="2" creationId="{76F41867-9F41-07D5-F8EC-48B14889FFE9}"/>
          </ac:spMkLst>
        </pc:spChg>
        <pc:spChg chg="mod">
          <ac:chgData name="Toma Petkov" userId="S::tpetkov@vmware.com::69e3ef46-f67b-4741-a5ae-66de6b56dbcf" providerId="AD" clId="Web-{C6F254CC-6CC4-EC72-CB5A-8F50A565DC0D}" dt="2022-09-20T11:38:29.882" v="248" actId="20577"/>
          <ac:spMkLst>
            <pc:docMk/>
            <pc:sldMk cId="2132140824" sldId="279"/>
            <ac:spMk id="3" creationId="{5D4D006B-A23F-8E53-96AB-224D6501D4F5}"/>
          </ac:spMkLst>
        </pc:spChg>
        <pc:spChg chg="mod">
          <ac:chgData name="Toma Petkov" userId="S::tpetkov@vmware.com::69e3ef46-f67b-4741-a5ae-66de6b56dbcf" providerId="AD" clId="Web-{C6F254CC-6CC4-EC72-CB5A-8F50A565DC0D}" dt="2022-09-20T11:37:14.207" v="192" actId="20577"/>
          <ac:spMkLst>
            <pc:docMk/>
            <pc:sldMk cId="2132140824" sldId="279"/>
            <ac:spMk id="82" creationId="{00000000-0000-0000-0000-000000000000}"/>
          </ac:spMkLst>
        </pc:spChg>
      </pc:sldChg>
    </pc:docChg>
  </pc:docChgLst>
  <pc:docChgLst>
    <pc:chgData name="Nikola Kaludov" userId="bc0ee1db-ef0f-442f-a892-ee6cf5e92a6f" providerId="ADAL" clId="{F3697C9F-75EC-AF4C-BB4E-C19C5EC05C7E}"/>
    <pc:docChg chg="undo redo custSel addSld delSld modSld sldOrd modMainMaster">
      <pc:chgData name="Nikola Kaludov" userId="bc0ee1db-ef0f-442f-a892-ee6cf5e92a6f" providerId="ADAL" clId="{F3697C9F-75EC-AF4C-BB4E-C19C5EC05C7E}" dt="2022-09-28T15:22:02.759" v="12529" actId="20577"/>
      <pc:docMkLst>
        <pc:docMk/>
      </pc:docMkLst>
      <pc:sldChg chg="addSp modSp add del mod modNotesTx">
        <pc:chgData name="Nikola Kaludov" userId="bc0ee1db-ef0f-442f-a892-ee6cf5e92a6f" providerId="ADAL" clId="{F3697C9F-75EC-AF4C-BB4E-C19C5EC05C7E}" dt="2022-09-26T13:22:51.460" v="9896" actId="14734"/>
        <pc:sldMkLst>
          <pc:docMk/>
          <pc:sldMk cId="0" sldId="256"/>
        </pc:sldMkLst>
        <pc:spChg chg="mod">
          <ac:chgData name="Nikola Kaludov" userId="bc0ee1db-ef0f-442f-a892-ee6cf5e92a6f" providerId="ADAL" clId="{F3697C9F-75EC-AF4C-BB4E-C19C5EC05C7E}" dt="2022-09-26T13:22:15.210" v="9885" actId="14100"/>
          <ac:spMkLst>
            <pc:docMk/>
            <pc:sldMk cId="0" sldId="256"/>
            <ac:spMk id="68" creationId="{00000000-0000-0000-0000-000000000000}"/>
          </ac:spMkLst>
        </pc:spChg>
        <pc:spChg chg="mod">
          <ac:chgData name="Nikola Kaludov" userId="bc0ee1db-ef0f-442f-a892-ee6cf5e92a6f" providerId="ADAL" clId="{F3697C9F-75EC-AF4C-BB4E-C19C5EC05C7E}" dt="2022-09-26T13:19:58.429" v="9853" actId="21"/>
          <ac:spMkLst>
            <pc:docMk/>
            <pc:sldMk cId="0" sldId="256"/>
            <ac:spMk id="70" creationId="{00000000-0000-0000-0000-000000000000}"/>
          </ac:spMkLst>
        </pc:spChg>
        <pc:graphicFrameChg chg="add mod modGraphic">
          <ac:chgData name="Nikola Kaludov" userId="bc0ee1db-ef0f-442f-a892-ee6cf5e92a6f" providerId="ADAL" clId="{F3697C9F-75EC-AF4C-BB4E-C19C5EC05C7E}" dt="2022-09-26T13:22:51.460" v="9896" actId="14734"/>
          <ac:graphicFrameMkLst>
            <pc:docMk/>
            <pc:sldMk cId="0" sldId="256"/>
            <ac:graphicFrameMk id="2" creationId="{2D0A83CC-8924-0C8F-6560-144BD8BCB645}"/>
          </ac:graphicFrameMkLst>
        </pc:graphicFrameChg>
        <pc:picChg chg="mod">
          <ac:chgData name="Nikola Kaludov" userId="bc0ee1db-ef0f-442f-a892-ee6cf5e92a6f" providerId="ADAL" clId="{F3697C9F-75EC-AF4C-BB4E-C19C5EC05C7E}" dt="2022-09-26T13:22:34.417" v="9890" actId="1076"/>
          <ac:picMkLst>
            <pc:docMk/>
            <pc:sldMk cId="0" sldId="256"/>
            <ac:picMk id="67" creationId="{00000000-0000-0000-0000-000000000000}"/>
          </ac:picMkLst>
        </pc:picChg>
        <pc:picChg chg="mod">
          <ac:chgData name="Nikola Kaludov" userId="bc0ee1db-ef0f-442f-a892-ee6cf5e92a6f" providerId="ADAL" clId="{F3697C9F-75EC-AF4C-BB4E-C19C5EC05C7E}" dt="2022-09-26T13:22:30.910" v="9889" actId="1076"/>
          <ac:picMkLst>
            <pc:docMk/>
            <pc:sldMk cId="0" sldId="256"/>
            <ac:picMk id="69" creationId="{00000000-0000-0000-0000-000000000000}"/>
          </ac:picMkLst>
        </pc:picChg>
      </pc:sldChg>
      <pc:sldChg chg="addSp delSp modSp mod">
        <pc:chgData name="Nikola Kaludov" userId="bc0ee1db-ef0f-442f-a892-ee6cf5e92a6f" providerId="ADAL" clId="{F3697C9F-75EC-AF4C-BB4E-C19C5EC05C7E}" dt="2022-09-20T12:40:29.881" v="1778" actId="33986"/>
        <pc:sldMkLst>
          <pc:docMk/>
          <pc:sldMk cId="0" sldId="257"/>
        </pc:sldMkLst>
        <pc:spChg chg="del">
          <ac:chgData name="Nikola Kaludov" userId="bc0ee1db-ef0f-442f-a892-ee6cf5e92a6f" providerId="ADAL" clId="{F3697C9F-75EC-AF4C-BB4E-C19C5EC05C7E}" dt="2022-09-20T12:32:27.060" v="1693" actId="478"/>
          <ac:spMkLst>
            <pc:docMk/>
            <pc:sldMk cId="0" sldId="257"/>
            <ac:spMk id="2" creationId="{CF8D3D65-DF0A-D97C-8D69-271D8432A425}"/>
          </ac:spMkLst>
        </pc:spChg>
        <pc:spChg chg="add mod">
          <ac:chgData name="Nikola Kaludov" userId="bc0ee1db-ef0f-442f-a892-ee6cf5e92a6f" providerId="ADAL" clId="{F3697C9F-75EC-AF4C-BB4E-C19C5EC05C7E}" dt="2022-09-20T12:32:41.544" v="1696" actId="13822"/>
          <ac:spMkLst>
            <pc:docMk/>
            <pc:sldMk cId="0" sldId="257"/>
            <ac:spMk id="3" creationId="{7B80B752-7415-3DFB-0B08-266860A6855F}"/>
          </ac:spMkLst>
        </pc:spChg>
        <pc:spChg chg="add mod">
          <ac:chgData name="Nikola Kaludov" userId="bc0ee1db-ef0f-442f-a892-ee6cf5e92a6f" providerId="ADAL" clId="{F3697C9F-75EC-AF4C-BB4E-C19C5EC05C7E}" dt="2022-09-20T12:37:15.215" v="1752" actId="1076"/>
          <ac:spMkLst>
            <pc:docMk/>
            <pc:sldMk cId="0" sldId="257"/>
            <ac:spMk id="4" creationId="{1E3216E8-9B7D-4187-382B-58542DC80FE1}"/>
          </ac:spMkLst>
        </pc:spChg>
        <pc:spChg chg="add mod">
          <ac:chgData name="Nikola Kaludov" userId="bc0ee1db-ef0f-442f-a892-ee6cf5e92a6f" providerId="ADAL" clId="{F3697C9F-75EC-AF4C-BB4E-C19C5EC05C7E}" dt="2022-09-20T12:37:15.215" v="1752" actId="1076"/>
          <ac:spMkLst>
            <pc:docMk/>
            <pc:sldMk cId="0" sldId="257"/>
            <ac:spMk id="5" creationId="{5DC633C8-5C50-C5DD-067D-34D0AC3C02AA}"/>
          </ac:spMkLst>
        </pc:spChg>
        <pc:spChg chg="add mod">
          <ac:chgData name="Nikola Kaludov" userId="bc0ee1db-ef0f-442f-a892-ee6cf5e92a6f" providerId="ADAL" clId="{F3697C9F-75EC-AF4C-BB4E-C19C5EC05C7E}" dt="2022-09-20T12:37:15.215" v="1752" actId="1076"/>
          <ac:spMkLst>
            <pc:docMk/>
            <pc:sldMk cId="0" sldId="257"/>
            <ac:spMk id="6" creationId="{AD3868BD-00BC-0320-3BAD-0123CBFDECFA}"/>
          </ac:spMkLst>
        </pc:spChg>
        <pc:spChg chg="add mod">
          <ac:chgData name="Nikola Kaludov" userId="bc0ee1db-ef0f-442f-a892-ee6cf5e92a6f" providerId="ADAL" clId="{F3697C9F-75EC-AF4C-BB4E-C19C5EC05C7E}" dt="2022-09-20T12:36:46.705" v="1751" actId="692"/>
          <ac:spMkLst>
            <pc:docMk/>
            <pc:sldMk cId="0" sldId="257"/>
            <ac:spMk id="7" creationId="{F2F43146-3201-38DE-2B67-8C05F63A9430}"/>
          </ac:spMkLst>
        </pc:spChg>
        <pc:spChg chg="add del">
          <ac:chgData name="Nikola Kaludov" userId="bc0ee1db-ef0f-442f-a892-ee6cf5e92a6f" providerId="ADAL" clId="{F3697C9F-75EC-AF4C-BB4E-C19C5EC05C7E}" dt="2022-09-20T12:36:30.018" v="1750" actId="11529"/>
          <ac:spMkLst>
            <pc:docMk/>
            <pc:sldMk cId="0" sldId="257"/>
            <ac:spMk id="8" creationId="{1A393592-CCBE-AF0D-0575-DED3E9F9D839}"/>
          </ac:spMkLst>
        </pc:spChg>
        <pc:cxnChg chg="add del mod">
          <ac:chgData name="Nikola Kaludov" userId="bc0ee1db-ef0f-442f-a892-ee6cf5e92a6f" providerId="ADAL" clId="{F3697C9F-75EC-AF4C-BB4E-C19C5EC05C7E}" dt="2022-09-20T12:37:48.962" v="1756" actId="11529"/>
          <ac:cxnSpMkLst>
            <pc:docMk/>
            <pc:sldMk cId="0" sldId="257"/>
            <ac:cxnSpMk id="10" creationId="{BE4596B9-F949-3CDF-28BE-B2CD33C04725}"/>
          </ac:cxnSpMkLst>
        </pc:cxnChg>
        <pc:cxnChg chg="add mod">
          <ac:chgData name="Nikola Kaludov" userId="bc0ee1db-ef0f-442f-a892-ee6cf5e92a6f" providerId="ADAL" clId="{F3697C9F-75EC-AF4C-BB4E-C19C5EC05C7E}" dt="2022-09-20T12:40:05.490" v="1776" actId="14100"/>
          <ac:cxnSpMkLst>
            <pc:docMk/>
            <pc:sldMk cId="0" sldId="257"/>
            <ac:cxnSpMk id="12" creationId="{0F119EEA-3420-0C6A-2F50-2DC49B34EC13}"/>
          </ac:cxnSpMkLst>
        </pc:cxnChg>
        <pc:cxnChg chg="add mod">
          <ac:chgData name="Nikola Kaludov" userId="bc0ee1db-ef0f-442f-a892-ee6cf5e92a6f" providerId="ADAL" clId="{F3697C9F-75EC-AF4C-BB4E-C19C5EC05C7E}" dt="2022-09-20T12:38:46.824" v="1766" actId="14100"/>
          <ac:cxnSpMkLst>
            <pc:docMk/>
            <pc:sldMk cId="0" sldId="257"/>
            <ac:cxnSpMk id="13" creationId="{72F9A5CF-97A6-8FA9-FDC7-A8DC46487EE3}"/>
          </ac:cxnSpMkLst>
        </pc:cxnChg>
        <pc:cxnChg chg="add mod">
          <ac:chgData name="Nikola Kaludov" userId="bc0ee1db-ef0f-442f-a892-ee6cf5e92a6f" providerId="ADAL" clId="{F3697C9F-75EC-AF4C-BB4E-C19C5EC05C7E}" dt="2022-09-20T12:40:29.881" v="1778" actId="33986"/>
          <ac:cxnSpMkLst>
            <pc:docMk/>
            <pc:sldMk cId="0" sldId="257"/>
            <ac:cxnSpMk id="16" creationId="{DF63373C-A507-4A76-7F15-33629B11CC82}"/>
          </ac:cxnSpMkLst>
        </pc:cxnChg>
      </pc:sldChg>
      <pc:sldChg chg="modSp mod">
        <pc:chgData name="Nikola Kaludov" userId="bc0ee1db-ef0f-442f-a892-ee6cf5e92a6f" providerId="ADAL" clId="{F3697C9F-75EC-AF4C-BB4E-C19C5EC05C7E}" dt="2022-09-20T12:42:17.266" v="1787" actId="14100"/>
        <pc:sldMkLst>
          <pc:docMk/>
          <pc:sldMk cId="0" sldId="258"/>
        </pc:sldMkLst>
        <pc:spChg chg="mod">
          <ac:chgData name="Nikola Kaludov" userId="bc0ee1db-ef0f-442f-a892-ee6cf5e92a6f" providerId="ADAL" clId="{F3697C9F-75EC-AF4C-BB4E-C19C5EC05C7E}" dt="2022-09-20T12:42:17.266" v="1787" actId="14100"/>
          <ac:spMkLst>
            <pc:docMk/>
            <pc:sldMk cId="0" sldId="258"/>
            <ac:spMk id="3" creationId="{5D4D006B-A23F-8E53-96AB-224D6501D4F5}"/>
          </ac:spMkLst>
        </pc:spChg>
      </pc:sldChg>
      <pc:sldChg chg="addSp delSp modSp mod setBg addAnim delAnim modAnim">
        <pc:chgData name="Nikola Kaludov" userId="bc0ee1db-ef0f-442f-a892-ee6cf5e92a6f" providerId="ADAL" clId="{F3697C9F-75EC-AF4C-BB4E-C19C5EC05C7E}" dt="2022-09-26T13:58:02.295" v="10562"/>
        <pc:sldMkLst>
          <pc:docMk/>
          <pc:sldMk cId="0" sldId="259"/>
        </pc:sldMkLst>
        <pc:spChg chg="mod topLvl">
          <ac:chgData name="Nikola Kaludov" userId="bc0ee1db-ef0f-442f-a892-ee6cf5e92a6f" providerId="ADAL" clId="{F3697C9F-75EC-AF4C-BB4E-C19C5EC05C7E}" dt="2022-09-26T13:57:12.149" v="10558" actId="165"/>
          <ac:spMkLst>
            <pc:docMk/>
            <pc:sldMk cId="0" sldId="259"/>
            <ac:spMk id="2" creationId="{DA080802-C6B2-BC2D-A899-76F7AE9455AA}"/>
          </ac:spMkLst>
        </pc:spChg>
        <pc:spChg chg="mod topLvl">
          <ac:chgData name="Nikola Kaludov" userId="bc0ee1db-ef0f-442f-a892-ee6cf5e92a6f" providerId="ADAL" clId="{F3697C9F-75EC-AF4C-BB4E-C19C5EC05C7E}" dt="2022-09-26T13:57:12.149" v="10558" actId="165"/>
          <ac:spMkLst>
            <pc:docMk/>
            <pc:sldMk cId="0" sldId="259"/>
            <ac:spMk id="3" creationId="{C20F4DEF-6B9D-A07F-5D49-C849B2F72998}"/>
          </ac:spMkLst>
        </pc:spChg>
        <pc:spChg chg="mod">
          <ac:chgData name="Nikola Kaludov" userId="bc0ee1db-ef0f-442f-a892-ee6cf5e92a6f" providerId="ADAL" clId="{F3697C9F-75EC-AF4C-BB4E-C19C5EC05C7E}" dt="2022-09-26T13:57:27.025" v="10561" actId="14100"/>
          <ac:spMkLst>
            <pc:docMk/>
            <pc:sldMk cId="0" sldId="259"/>
            <ac:spMk id="10" creationId="{6A33B152-1DAC-3AA7-1EB5-7C2ED2E77D0F}"/>
          </ac:spMkLst>
        </pc:spChg>
        <pc:spChg chg="mod topLvl">
          <ac:chgData name="Nikola Kaludov" userId="bc0ee1db-ef0f-442f-a892-ee6cf5e92a6f" providerId="ADAL" clId="{F3697C9F-75EC-AF4C-BB4E-C19C5EC05C7E}" dt="2022-09-26T13:57:12.149" v="10558" actId="165"/>
          <ac:spMkLst>
            <pc:docMk/>
            <pc:sldMk cId="0" sldId="259"/>
            <ac:spMk id="15" creationId="{BDF2D786-7A01-235E-E202-0F23E4C5ABDD}"/>
          </ac:spMkLst>
        </pc:spChg>
        <pc:spChg chg="mod">
          <ac:chgData name="Nikola Kaludov" userId="bc0ee1db-ef0f-442f-a892-ee6cf5e92a6f" providerId="ADAL" clId="{F3697C9F-75EC-AF4C-BB4E-C19C5EC05C7E}" dt="2022-09-26T13:57:24.835" v="10560" actId="14100"/>
          <ac:spMkLst>
            <pc:docMk/>
            <pc:sldMk cId="0" sldId="259"/>
            <ac:spMk id="16" creationId="{844E7B81-5F9F-6754-C6A3-3266F4EEC9AC}"/>
          </ac:spMkLst>
        </pc:spChg>
        <pc:spChg chg="mod">
          <ac:chgData name="Nikola Kaludov" userId="bc0ee1db-ef0f-442f-a892-ee6cf5e92a6f" providerId="ADAL" clId="{F3697C9F-75EC-AF4C-BB4E-C19C5EC05C7E}" dt="2022-09-26T13:20:07.343" v="9859"/>
          <ac:spMkLst>
            <pc:docMk/>
            <pc:sldMk cId="0" sldId="259"/>
            <ac:spMk id="122" creationId="{00000000-0000-0000-0000-000000000000}"/>
          </ac:spMkLst>
        </pc:spChg>
        <pc:grpChg chg="add del">
          <ac:chgData name="Nikola Kaludov" userId="bc0ee1db-ef0f-442f-a892-ee6cf5e92a6f" providerId="ADAL" clId="{F3697C9F-75EC-AF4C-BB4E-C19C5EC05C7E}" dt="2022-09-26T13:56:24.620" v="10550" actId="164"/>
          <ac:grpSpMkLst>
            <pc:docMk/>
            <pc:sldMk cId="0" sldId="259"/>
            <ac:grpSpMk id="6" creationId="{001A663F-9EA6-558E-1561-37C6E5276181}"/>
          </ac:grpSpMkLst>
        </pc:grpChg>
        <pc:grpChg chg="add del mod">
          <ac:chgData name="Nikola Kaludov" userId="bc0ee1db-ef0f-442f-a892-ee6cf5e92a6f" providerId="ADAL" clId="{F3697C9F-75EC-AF4C-BB4E-C19C5EC05C7E}" dt="2022-09-26T13:57:12.149" v="10558" actId="165"/>
          <ac:grpSpMkLst>
            <pc:docMk/>
            <pc:sldMk cId="0" sldId="259"/>
            <ac:grpSpMk id="6" creationId="{3957F6B6-21FF-7B50-7EBD-28F964284277}"/>
          </ac:grpSpMkLst>
        </pc:grpChg>
        <pc:grpChg chg="add del mod">
          <ac:chgData name="Nikola Kaludov" userId="bc0ee1db-ef0f-442f-a892-ee6cf5e92a6f" providerId="ADAL" clId="{F3697C9F-75EC-AF4C-BB4E-C19C5EC05C7E}" dt="2022-09-26T13:56:44.664" v="10553" actId="165"/>
          <ac:grpSpMkLst>
            <pc:docMk/>
            <pc:sldMk cId="0" sldId="259"/>
            <ac:grpSpMk id="7" creationId="{EDA54354-7B8A-7D19-B45A-39E5856F2F26}"/>
          </ac:grpSpMkLst>
        </pc:grpChg>
        <pc:picChg chg="mod topLvl">
          <ac:chgData name="Nikola Kaludov" userId="bc0ee1db-ef0f-442f-a892-ee6cf5e92a6f" providerId="ADAL" clId="{F3697C9F-75EC-AF4C-BB4E-C19C5EC05C7E}" dt="2022-09-26T13:57:12.149" v="10558" actId="165"/>
          <ac:picMkLst>
            <pc:docMk/>
            <pc:sldMk cId="0" sldId="259"/>
            <ac:picMk id="9" creationId="{BF1A7989-08F1-E4E3-4516-8D1CF2429FCC}"/>
          </ac:picMkLst>
        </pc:picChg>
        <pc:cxnChg chg="mod topLvl">
          <ac:chgData name="Nikola Kaludov" userId="bc0ee1db-ef0f-442f-a892-ee6cf5e92a6f" providerId="ADAL" clId="{F3697C9F-75EC-AF4C-BB4E-C19C5EC05C7E}" dt="2022-09-26T13:57:12.149" v="10558" actId="165"/>
          <ac:cxnSpMkLst>
            <pc:docMk/>
            <pc:sldMk cId="0" sldId="259"/>
            <ac:cxnSpMk id="4" creationId="{EEC71F0E-A234-D2B0-4E67-CA1B7D5EABEA}"/>
          </ac:cxnSpMkLst>
        </pc:cxnChg>
        <pc:cxnChg chg="mod topLvl">
          <ac:chgData name="Nikola Kaludov" userId="bc0ee1db-ef0f-442f-a892-ee6cf5e92a6f" providerId="ADAL" clId="{F3697C9F-75EC-AF4C-BB4E-C19C5EC05C7E}" dt="2022-09-26T13:57:12.149" v="10558" actId="165"/>
          <ac:cxnSpMkLst>
            <pc:docMk/>
            <pc:sldMk cId="0" sldId="259"/>
            <ac:cxnSpMk id="5" creationId="{3F76549A-DAAB-C8B7-3AC0-91D29B43275C}"/>
          </ac:cxnSpMkLst>
        </pc:cxnChg>
      </pc:sldChg>
      <pc:sldChg chg="addSp delSp modSp mod setBg delAnim">
        <pc:chgData name="Nikola Kaludov" userId="bc0ee1db-ef0f-442f-a892-ee6cf5e92a6f" providerId="ADAL" clId="{F3697C9F-75EC-AF4C-BB4E-C19C5EC05C7E}" dt="2022-09-26T14:03:31.984" v="10614" actId="1076"/>
        <pc:sldMkLst>
          <pc:docMk/>
          <pc:sldMk cId="0" sldId="260"/>
        </pc:sldMkLst>
        <pc:spChg chg="mod topLvl">
          <ac:chgData name="Nikola Kaludov" userId="bc0ee1db-ef0f-442f-a892-ee6cf5e92a6f" providerId="ADAL" clId="{F3697C9F-75EC-AF4C-BB4E-C19C5EC05C7E}" dt="2022-09-26T14:03:31.984" v="10614" actId="1076"/>
          <ac:spMkLst>
            <pc:docMk/>
            <pc:sldMk cId="0" sldId="260"/>
            <ac:spMk id="2" creationId="{2AB90787-F0EC-B00B-FD6F-F867C8111CA8}"/>
          </ac:spMkLst>
        </pc:spChg>
        <pc:spChg chg="mod topLvl">
          <ac:chgData name="Nikola Kaludov" userId="bc0ee1db-ef0f-442f-a892-ee6cf5e92a6f" providerId="ADAL" clId="{F3697C9F-75EC-AF4C-BB4E-C19C5EC05C7E}" dt="2022-09-26T14:00:52.589" v="10581" actId="165"/>
          <ac:spMkLst>
            <pc:docMk/>
            <pc:sldMk cId="0" sldId="260"/>
            <ac:spMk id="4" creationId="{1986955D-D635-0071-95E2-6AB9429431D8}"/>
          </ac:spMkLst>
        </pc:spChg>
        <pc:spChg chg="mod topLvl">
          <ac:chgData name="Nikola Kaludov" userId="bc0ee1db-ef0f-442f-a892-ee6cf5e92a6f" providerId="ADAL" clId="{F3697C9F-75EC-AF4C-BB4E-C19C5EC05C7E}" dt="2022-09-26T14:00:52.589" v="10581" actId="165"/>
          <ac:spMkLst>
            <pc:docMk/>
            <pc:sldMk cId="0" sldId="260"/>
            <ac:spMk id="6" creationId="{6362A3D5-ECA0-BC8D-E7F7-0DCCC4F702C1}"/>
          </ac:spMkLst>
        </pc:spChg>
        <pc:spChg chg="mod topLvl">
          <ac:chgData name="Nikola Kaludov" userId="bc0ee1db-ef0f-442f-a892-ee6cf5e92a6f" providerId="ADAL" clId="{F3697C9F-75EC-AF4C-BB4E-C19C5EC05C7E}" dt="2022-09-26T14:00:52.589" v="10581" actId="165"/>
          <ac:spMkLst>
            <pc:docMk/>
            <pc:sldMk cId="0" sldId="260"/>
            <ac:spMk id="12" creationId="{1E8378B0-EC7B-4928-BD7D-9314B7E33A75}"/>
          </ac:spMkLst>
        </pc:spChg>
        <pc:spChg chg="mod topLvl">
          <ac:chgData name="Nikola Kaludov" userId="bc0ee1db-ef0f-442f-a892-ee6cf5e92a6f" providerId="ADAL" clId="{F3697C9F-75EC-AF4C-BB4E-C19C5EC05C7E}" dt="2022-09-26T14:03:17.486" v="10612" actId="1076"/>
          <ac:spMkLst>
            <pc:docMk/>
            <pc:sldMk cId="0" sldId="260"/>
            <ac:spMk id="28" creationId="{75241033-F95F-4A91-E3C1-BBACA6C1762F}"/>
          </ac:spMkLst>
        </pc:spChg>
        <pc:spChg chg="mod topLvl">
          <ac:chgData name="Nikola Kaludov" userId="bc0ee1db-ef0f-442f-a892-ee6cf5e92a6f" providerId="ADAL" clId="{F3697C9F-75EC-AF4C-BB4E-C19C5EC05C7E}" dt="2022-09-26T14:03:17.486" v="10612" actId="1076"/>
          <ac:spMkLst>
            <pc:docMk/>
            <pc:sldMk cId="0" sldId="260"/>
            <ac:spMk id="29" creationId="{3746C91F-1C4F-C4BF-F047-19F97F2996AE}"/>
          </ac:spMkLst>
        </pc:spChg>
        <pc:spChg chg="mod topLvl">
          <ac:chgData name="Nikola Kaludov" userId="bc0ee1db-ef0f-442f-a892-ee6cf5e92a6f" providerId="ADAL" clId="{F3697C9F-75EC-AF4C-BB4E-C19C5EC05C7E}" dt="2022-09-26T14:03:31.984" v="10614" actId="1076"/>
          <ac:spMkLst>
            <pc:docMk/>
            <pc:sldMk cId="0" sldId="260"/>
            <ac:spMk id="37" creationId="{E2037EAD-B291-B4C3-2B79-8E368700045F}"/>
          </ac:spMkLst>
        </pc:spChg>
        <pc:spChg chg="mod">
          <ac:chgData name="Nikola Kaludov" userId="bc0ee1db-ef0f-442f-a892-ee6cf5e92a6f" providerId="ADAL" clId="{F3697C9F-75EC-AF4C-BB4E-C19C5EC05C7E}" dt="2022-09-26T13:20:07.343" v="9859"/>
          <ac:spMkLst>
            <pc:docMk/>
            <pc:sldMk cId="0" sldId="260"/>
            <ac:spMk id="128" creationId="{00000000-0000-0000-0000-000000000000}"/>
          </ac:spMkLst>
        </pc:spChg>
        <pc:grpChg chg="add del mod">
          <ac:chgData name="Nikola Kaludov" userId="bc0ee1db-ef0f-442f-a892-ee6cf5e92a6f" providerId="ADAL" clId="{F3697C9F-75EC-AF4C-BB4E-C19C5EC05C7E}" dt="2022-09-26T14:00:52.589" v="10581" actId="165"/>
          <ac:grpSpMkLst>
            <pc:docMk/>
            <pc:sldMk cId="0" sldId="260"/>
            <ac:grpSpMk id="3" creationId="{30F46DA2-D233-7F0F-763F-09E9AE0DAF5C}"/>
          </ac:grpSpMkLst>
        </pc:grpChg>
        <pc:cxnChg chg="mod topLvl">
          <ac:chgData name="Nikola Kaludov" userId="bc0ee1db-ef0f-442f-a892-ee6cf5e92a6f" providerId="ADAL" clId="{F3697C9F-75EC-AF4C-BB4E-C19C5EC05C7E}" dt="2022-09-26T14:00:52.589" v="10581" actId="165"/>
          <ac:cxnSpMkLst>
            <pc:docMk/>
            <pc:sldMk cId="0" sldId="260"/>
            <ac:cxnSpMk id="10" creationId="{4CBA15EF-A265-260D-64BF-91E624D14A47}"/>
          </ac:cxnSpMkLst>
        </pc:cxnChg>
        <pc:cxnChg chg="mod topLvl">
          <ac:chgData name="Nikola Kaludov" userId="bc0ee1db-ef0f-442f-a892-ee6cf5e92a6f" providerId="ADAL" clId="{F3697C9F-75EC-AF4C-BB4E-C19C5EC05C7E}" dt="2022-09-26T14:00:52.589" v="10581" actId="165"/>
          <ac:cxnSpMkLst>
            <pc:docMk/>
            <pc:sldMk cId="0" sldId="260"/>
            <ac:cxnSpMk id="13" creationId="{F0CD38B3-E3C0-59DC-8D94-2CAD19612210}"/>
          </ac:cxnSpMkLst>
        </pc:cxnChg>
        <pc:cxnChg chg="mod topLvl">
          <ac:chgData name="Nikola Kaludov" userId="bc0ee1db-ef0f-442f-a892-ee6cf5e92a6f" providerId="ADAL" clId="{F3697C9F-75EC-AF4C-BB4E-C19C5EC05C7E}" dt="2022-09-26T14:03:17.486" v="10612" actId="1076"/>
          <ac:cxnSpMkLst>
            <pc:docMk/>
            <pc:sldMk cId="0" sldId="260"/>
            <ac:cxnSpMk id="31" creationId="{FB6C6F83-4C7F-24B7-0C3C-34CB08AA96DB}"/>
          </ac:cxnSpMkLst>
        </pc:cxnChg>
        <pc:cxnChg chg="mod topLvl">
          <ac:chgData name="Nikola Kaludov" userId="bc0ee1db-ef0f-442f-a892-ee6cf5e92a6f" providerId="ADAL" clId="{F3697C9F-75EC-AF4C-BB4E-C19C5EC05C7E}" dt="2022-09-26T14:03:17.486" v="10612" actId="1076"/>
          <ac:cxnSpMkLst>
            <pc:docMk/>
            <pc:sldMk cId="0" sldId="260"/>
            <ac:cxnSpMk id="32" creationId="{FDE90C92-6B7D-F83A-04D6-6C847039807A}"/>
          </ac:cxnSpMkLst>
        </pc:cxnChg>
      </pc:sldChg>
      <pc:sldChg chg="del">
        <pc:chgData name="Nikola Kaludov" userId="bc0ee1db-ef0f-442f-a892-ee6cf5e92a6f" providerId="ADAL" clId="{F3697C9F-75EC-AF4C-BB4E-C19C5EC05C7E}" dt="2022-09-20T13:04:26.511" v="2241" actId="2696"/>
        <pc:sldMkLst>
          <pc:docMk/>
          <pc:sldMk cId="0" sldId="261"/>
        </pc:sldMkLst>
      </pc:sldChg>
      <pc:sldChg chg="addSp delSp modSp mod setBg addAnim delAnim modAnim modNotesTx">
        <pc:chgData name="Nikola Kaludov" userId="bc0ee1db-ef0f-442f-a892-ee6cf5e92a6f" providerId="ADAL" clId="{F3697C9F-75EC-AF4C-BB4E-C19C5EC05C7E}" dt="2022-09-26T14:07:51.247" v="10650" actId="948"/>
        <pc:sldMkLst>
          <pc:docMk/>
          <pc:sldMk cId="0" sldId="262"/>
        </pc:sldMkLst>
        <pc:spChg chg="add del mod">
          <ac:chgData name="Nikola Kaludov" userId="bc0ee1db-ef0f-442f-a892-ee6cf5e92a6f" providerId="ADAL" clId="{F3697C9F-75EC-AF4C-BB4E-C19C5EC05C7E}" dt="2022-09-23T12:32:32.087" v="8156"/>
          <ac:spMkLst>
            <pc:docMk/>
            <pc:sldMk cId="0" sldId="262"/>
            <ac:spMk id="4" creationId="{DF42E3CF-80BD-82DC-956F-3D1D0A8764E3}"/>
          </ac:spMkLst>
        </pc:spChg>
        <pc:spChg chg="add mod">
          <ac:chgData name="Nikola Kaludov" userId="bc0ee1db-ef0f-442f-a892-ee6cf5e92a6f" providerId="ADAL" clId="{F3697C9F-75EC-AF4C-BB4E-C19C5EC05C7E}" dt="2022-09-26T14:07:51.247" v="10650" actId="948"/>
          <ac:spMkLst>
            <pc:docMk/>
            <pc:sldMk cId="0" sldId="262"/>
            <ac:spMk id="5" creationId="{B992FA61-EC73-6FA0-9883-83722B695861}"/>
          </ac:spMkLst>
        </pc:spChg>
        <pc:spChg chg="add del">
          <ac:chgData name="Nikola Kaludov" userId="bc0ee1db-ef0f-442f-a892-ee6cf5e92a6f" providerId="ADAL" clId="{F3697C9F-75EC-AF4C-BB4E-C19C5EC05C7E}" dt="2022-09-23T14:13:42.367" v="9639"/>
          <ac:spMkLst>
            <pc:docMk/>
            <pc:sldMk cId="0" sldId="262"/>
            <ac:spMk id="7" creationId="{87A2741D-4C85-E58C-7918-7B127ED97B6F}"/>
          </ac:spMkLst>
        </pc:spChg>
        <pc:spChg chg="add del">
          <ac:chgData name="Nikola Kaludov" userId="bc0ee1db-ef0f-442f-a892-ee6cf5e92a6f" providerId="ADAL" clId="{F3697C9F-75EC-AF4C-BB4E-C19C5EC05C7E}" dt="2022-09-23T14:13:45.184" v="9641"/>
          <ac:spMkLst>
            <pc:docMk/>
            <pc:sldMk cId="0" sldId="262"/>
            <ac:spMk id="8" creationId="{E9B40DEF-1479-A78D-FE16-09BDCD7FB48F}"/>
          </ac:spMkLst>
        </pc:spChg>
        <pc:spChg chg="add del mod">
          <ac:chgData name="Nikola Kaludov" userId="bc0ee1db-ef0f-442f-a892-ee6cf5e92a6f" providerId="ADAL" clId="{F3697C9F-75EC-AF4C-BB4E-C19C5EC05C7E}" dt="2022-09-23T14:14:05.049" v="9645"/>
          <ac:spMkLst>
            <pc:docMk/>
            <pc:sldMk cId="0" sldId="262"/>
            <ac:spMk id="9" creationId="{231283AE-E1F4-A475-2A61-D8108C488E92}"/>
          </ac:spMkLst>
        </pc:spChg>
        <pc:spChg chg="mod">
          <ac:chgData name="Nikola Kaludov" userId="bc0ee1db-ef0f-442f-a892-ee6cf5e92a6f" providerId="ADAL" clId="{F3697C9F-75EC-AF4C-BB4E-C19C5EC05C7E}" dt="2022-09-26T13:20:07.343" v="9859"/>
          <ac:spMkLst>
            <pc:docMk/>
            <pc:sldMk cId="0" sldId="262"/>
            <ac:spMk id="176" creationId="{00000000-0000-0000-0000-000000000000}"/>
          </ac:spMkLst>
        </pc:spChg>
        <pc:spChg chg="del mod">
          <ac:chgData name="Nikola Kaludov" userId="bc0ee1db-ef0f-442f-a892-ee6cf5e92a6f" providerId="ADAL" clId="{F3697C9F-75EC-AF4C-BB4E-C19C5EC05C7E}" dt="2022-09-23T06:34:13.868" v="5252" actId="478"/>
          <ac:spMkLst>
            <pc:docMk/>
            <pc:sldMk cId="0" sldId="262"/>
            <ac:spMk id="177" creationId="{00000000-0000-0000-0000-000000000000}"/>
          </ac:spMkLst>
        </pc:spChg>
        <pc:picChg chg="add del mod">
          <ac:chgData name="Nikola Kaludov" userId="bc0ee1db-ef0f-442f-a892-ee6cf5e92a6f" providerId="ADAL" clId="{F3697C9F-75EC-AF4C-BB4E-C19C5EC05C7E}" dt="2022-09-23T06:34:11.912" v="5251" actId="478"/>
          <ac:picMkLst>
            <pc:docMk/>
            <pc:sldMk cId="0" sldId="262"/>
            <ac:picMk id="2" creationId="{B9FAE41F-73AF-5B27-56E7-EE3CE7F6F8FA}"/>
          </ac:picMkLst>
        </pc:picChg>
        <pc:picChg chg="add del mod modCrop">
          <ac:chgData name="Nikola Kaludov" userId="bc0ee1db-ef0f-442f-a892-ee6cf5e92a6f" providerId="ADAL" clId="{F3697C9F-75EC-AF4C-BB4E-C19C5EC05C7E}" dt="2022-09-23T14:13:39.482" v="9637" actId="478"/>
          <ac:picMkLst>
            <pc:docMk/>
            <pc:sldMk cId="0" sldId="262"/>
            <ac:picMk id="3" creationId="{D06C5EDE-D217-25B5-F110-9D195FC2AE67}"/>
          </ac:picMkLst>
        </pc:picChg>
        <pc:picChg chg="add del mod">
          <ac:chgData name="Nikola Kaludov" userId="bc0ee1db-ef0f-442f-a892-ee6cf5e92a6f" providerId="ADAL" clId="{F3697C9F-75EC-AF4C-BB4E-C19C5EC05C7E}" dt="2022-09-23T14:19:38.280" v="9687" actId="478"/>
          <ac:picMkLst>
            <pc:docMk/>
            <pc:sldMk cId="0" sldId="262"/>
            <ac:picMk id="6" creationId="{51D73899-CE70-38DF-D2E4-BD044FD12ACC}"/>
          </ac:picMkLst>
        </pc:picChg>
        <pc:picChg chg="add mod modCrop">
          <ac:chgData name="Nikola Kaludov" userId="bc0ee1db-ef0f-442f-a892-ee6cf5e92a6f" providerId="ADAL" clId="{F3697C9F-75EC-AF4C-BB4E-C19C5EC05C7E}" dt="2022-09-26T13:16:09.985" v="9773" actId="2711"/>
          <ac:picMkLst>
            <pc:docMk/>
            <pc:sldMk cId="0" sldId="262"/>
            <ac:picMk id="10" creationId="{0053A20D-50E5-B3BA-162D-D883B6A0C339}"/>
          </ac:picMkLst>
        </pc:picChg>
        <pc:picChg chg="add del mod modCrop">
          <ac:chgData name="Nikola Kaludov" userId="bc0ee1db-ef0f-442f-a892-ee6cf5e92a6f" providerId="ADAL" clId="{F3697C9F-75EC-AF4C-BB4E-C19C5EC05C7E}" dt="2022-09-23T14:19:29.984" v="9685" actId="478"/>
          <ac:picMkLst>
            <pc:docMk/>
            <pc:sldMk cId="0" sldId="262"/>
            <ac:picMk id="11" creationId="{437BA2E0-2CCC-F858-DB36-67C52558BFAE}"/>
          </ac:picMkLst>
        </pc:picChg>
        <pc:picChg chg="del">
          <ac:chgData name="Nikola Kaludov" userId="bc0ee1db-ef0f-442f-a892-ee6cf5e92a6f" providerId="ADAL" clId="{F3697C9F-75EC-AF4C-BB4E-C19C5EC05C7E}" dt="2022-09-20T12:08:21.846" v="1477" actId="478"/>
          <ac:picMkLst>
            <pc:docMk/>
            <pc:sldMk cId="0" sldId="262"/>
            <ac:picMk id="178" creationId="{00000000-0000-0000-0000-000000000000}"/>
          </ac:picMkLst>
        </pc:picChg>
      </pc:sldChg>
      <pc:sldChg chg="modSp mod setBg">
        <pc:chgData name="Nikola Kaludov" userId="bc0ee1db-ef0f-442f-a892-ee6cf5e92a6f" providerId="ADAL" clId="{F3697C9F-75EC-AF4C-BB4E-C19C5EC05C7E}" dt="2022-09-26T13:20:07.343" v="9859"/>
        <pc:sldMkLst>
          <pc:docMk/>
          <pc:sldMk cId="0" sldId="275"/>
        </pc:sldMkLst>
        <pc:spChg chg="mod">
          <ac:chgData name="Nikola Kaludov" userId="bc0ee1db-ef0f-442f-a892-ee6cf5e92a6f" providerId="ADAL" clId="{F3697C9F-75EC-AF4C-BB4E-C19C5EC05C7E}" dt="2022-09-26T13:20:07.343" v="9859"/>
          <ac:spMkLst>
            <pc:docMk/>
            <pc:sldMk cId="0" sldId="275"/>
            <ac:spMk id="350" creationId="{00000000-0000-0000-0000-000000000000}"/>
          </ac:spMkLst>
        </pc:spChg>
        <pc:spChg chg="mod">
          <ac:chgData name="Nikola Kaludov" userId="bc0ee1db-ef0f-442f-a892-ee6cf5e92a6f" providerId="ADAL" clId="{F3697C9F-75EC-AF4C-BB4E-C19C5EC05C7E}" dt="2022-09-26T13:16:28.420" v="9776" actId="2711"/>
          <ac:spMkLst>
            <pc:docMk/>
            <pc:sldMk cId="0" sldId="275"/>
            <ac:spMk id="351" creationId="{00000000-0000-0000-0000-000000000000}"/>
          </ac:spMkLst>
        </pc:spChg>
      </pc:sldChg>
      <pc:sldChg chg="addSp delSp modSp new mod delAnim modAnim modNotesTx">
        <pc:chgData name="Nikola Kaludov" userId="bc0ee1db-ef0f-442f-a892-ee6cf5e92a6f" providerId="ADAL" clId="{F3697C9F-75EC-AF4C-BB4E-C19C5EC05C7E}" dt="2022-09-27T12:43:17.137" v="12216" actId="20577"/>
        <pc:sldMkLst>
          <pc:docMk/>
          <pc:sldMk cId="1005012123" sldId="276"/>
        </pc:sldMkLst>
        <pc:spChg chg="mod">
          <ac:chgData name="Nikola Kaludov" userId="bc0ee1db-ef0f-442f-a892-ee6cf5e92a6f" providerId="ADAL" clId="{F3697C9F-75EC-AF4C-BB4E-C19C5EC05C7E}" dt="2022-09-27T12:43:17.137" v="12216" actId="20577"/>
          <ac:spMkLst>
            <pc:docMk/>
            <pc:sldMk cId="1005012123" sldId="276"/>
            <ac:spMk id="2" creationId="{9C5502A3-B62E-E8BE-3744-B293B5AE1190}"/>
          </ac:spMkLst>
        </pc:spChg>
        <pc:spChg chg="add del mod">
          <ac:chgData name="Nikola Kaludov" userId="bc0ee1db-ef0f-442f-a892-ee6cf5e92a6f" providerId="ADAL" clId="{F3697C9F-75EC-AF4C-BB4E-C19C5EC05C7E}" dt="2022-09-21T12:47:42.253" v="4801" actId="478"/>
          <ac:spMkLst>
            <pc:docMk/>
            <pc:sldMk cId="1005012123" sldId="276"/>
            <ac:spMk id="3" creationId="{5029F174-D0E0-69E5-87D4-ECB04469ED2B}"/>
          </ac:spMkLst>
        </pc:spChg>
        <pc:spChg chg="add mod">
          <ac:chgData name="Nikola Kaludov" userId="bc0ee1db-ef0f-442f-a892-ee6cf5e92a6f" providerId="ADAL" clId="{F3697C9F-75EC-AF4C-BB4E-C19C5EC05C7E}" dt="2022-09-27T12:16:53.209" v="11202" actId="14100"/>
          <ac:spMkLst>
            <pc:docMk/>
            <pc:sldMk cId="1005012123" sldId="276"/>
            <ac:spMk id="4" creationId="{E002AB4F-38CA-0038-E9EB-A47D51B13ECF}"/>
          </ac:spMkLst>
        </pc:spChg>
        <pc:spChg chg="add mod">
          <ac:chgData name="Nikola Kaludov" userId="bc0ee1db-ef0f-442f-a892-ee6cf5e92a6f" providerId="ADAL" clId="{F3697C9F-75EC-AF4C-BB4E-C19C5EC05C7E}" dt="2022-09-27T12:17:01.766" v="11203" actId="1076"/>
          <ac:spMkLst>
            <pc:docMk/>
            <pc:sldMk cId="1005012123" sldId="276"/>
            <ac:spMk id="5" creationId="{A7B46040-FAFB-5DE9-5DEB-B566E6900C87}"/>
          </ac:spMkLst>
        </pc:spChg>
        <pc:spChg chg="add mod">
          <ac:chgData name="Nikola Kaludov" userId="bc0ee1db-ef0f-442f-a892-ee6cf5e92a6f" providerId="ADAL" clId="{F3697C9F-75EC-AF4C-BB4E-C19C5EC05C7E}" dt="2022-09-27T12:18:44.932" v="11441" actId="20577"/>
          <ac:spMkLst>
            <pc:docMk/>
            <pc:sldMk cId="1005012123" sldId="276"/>
            <ac:spMk id="6" creationId="{34DB2464-C52D-2E6E-9549-1CD6B16CF77B}"/>
          </ac:spMkLst>
        </pc:spChg>
        <pc:spChg chg="add mod">
          <ac:chgData name="Nikola Kaludov" userId="bc0ee1db-ef0f-442f-a892-ee6cf5e92a6f" providerId="ADAL" clId="{F3697C9F-75EC-AF4C-BB4E-C19C5EC05C7E}" dt="2022-09-27T12:17:01.766" v="11203" actId="1076"/>
          <ac:spMkLst>
            <pc:docMk/>
            <pc:sldMk cId="1005012123" sldId="276"/>
            <ac:spMk id="7" creationId="{716CE033-812F-3AD3-CC61-0756FB4DBA30}"/>
          </ac:spMkLst>
        </pc:spChg>
        <pc:spChg chg="add mod">
          <ac:chgData name="Nikola Kaludov" userId="bc0ee1db-ef0f-442f-a892-ee6cf5e92a6f" providerId="ADAL" clId="{F3697C9F-75EC-AF4C-BB4E-C19C5EC05C7E}" dt="2022-09-26T14:05:54.373" v="10632" actId="403"/>
          <ac:spMkLst>
            <pc:docMk/>
            <pc:sldMk cId="1005012123" sldId="276"/>
            <ac:spMk id="9" creationId="{ACA3F914-8208-5DD6-713B-EBC5E9E823E7}"/>
          </ac:spMkLst>
        </pc:spChg>
        <pc:picChg chg="add mod">
          <ac:chgData name="Nikola Kaludov" userId="bc0ee1db-ef0f-442f-a892-ee6cf5e92a6f" providerId="ADAL" clId="{F3697C9F-75EC-AF4C-BB4E-C19C5EC05C7E}" dt="2022-09-26T13:15:49.328" v="9769" actId="2711"/>
          <ac:picMkLst>
            <pc:docMk/>
            <pc:sldMk cId="1005012123" sldId="276"/>
            <ac:picMk id="1026" creationId="{F05ADEB4-D0CE-F5A6-492A-39488CF4467A}"/>
          </ac:picMkLst>
        </pc:picChg>
      </pc:sldChg>
      <pc:sldChg chg="addSp delSp modSp mod setBg modAnim">
        <pc:chgData name="Nikola Kaludov" userId="bc0ee1db-ef0f-442f-a892-ee6cf5e92a6f" providerId="ADAL" clId="{F3697C9F-75EC-AF4C-BB4E-C19C5EC05C7E}" dt="2022-09-26T14:01:42.755" v="10598" actId="113"/>
        <pc:sldMkLst>
          <pc:docMk/>
          <pc:sldMk cId="892105134" sldId="278"/>
        </pc:sldMkLst>
        <pc:spChg chg="mod">
          <ac:chgData name="Nikola Kaludov" userId="bc0ee1db-ef0f-442f-a892-ee6cf5e92a6f" providerId="ADAL" clId="{F3697C9F-75EC-AF4C-BB4E-C19C5EC05C7E}" dt="2022-09-26T13:49:46.888" v="10378" actId="207"/>
          <ac:spMkLst>
            <pc:docMk/>
            <pc:sldMk cId="892105134" sldId="278"/>
            <ac:spMk id="2" creationId="{76F41867-9F41-07D5-F8EC-48B14889FFE9}"/>
          </ac:spMkLst>
        </pc:spChg>
        <pc:spChg chg="add mod topLvl">
          <ac:chgData name="Nikola Kaludov" userId="bc0ee1db-ef0f-442f-a892-ee6cf5e92a6f" providerId="ADAL" clId="{F3697C9F-75EC-AF4C-BB4E-C19C5EC05C7E}" dt="2022-09-26T13:52:48.797" v="10397" actId="13822"/>
          <ac:spMkLst>
            <pc:docMk/>
            <pc:sldMk cId="892105134" sldId="278"/>
            <ac:spMk id="4" creationId="{93CDADAA-35CB-8E66-622F-780470E21D6C}"/>
          </ac:spMkLst>
        </pc:spChg>
        <pc:spChg chg="add mod topLvl">
          <ac:chgData name="Nikola Kaludov" userId="bc0ee1db-ef0f-442f-a892-ee6cf5e92a6f" providerId="ADAL" clId="{F3697C9F-75EC-AF4C-BB4E-C19C5EC05C7E}" dt="2022-09-26T13:48:37.042" v="10370" actId="165"/>
          <ac:spMkLst>
            <pc:docMk/>
            <pc:sldMk cId="892105134" sldId="278"/>
            <ac:spMk id="6" creationId="{9DB6D855-9448-C817-BD90-92804EF5D698}"/>
          </ac:spMkLst>
        </pc:spChg>
        <pc:spChg chg="add mod topLvl">
          <ac:chgData name="Nikola Kaludov" userId="bc0ee1db-ef0f-442f-a892-ee6cf5e92a6f" providerId="ADAL" clId="{F3697C9F-75EC-AF4C-BB4E-C19C5EC05C7E}" dt="2022-09-26T13:51:09.008" v="10388" actId="1076"/>
          <ac:spMkLst>
            <pc:docMk/>
            <pc:sldMk cId="892105134" sldId="278"/>
            <ac:spMk id="11" creationId="{05B1E0CC-B1E1-8A59-7C4A-A77E71EF6CE7}"/>
          </ac:spMkLst>
        </pc:spChg>
        <pc:spChg chg="add mod topLvl">
          <ac:chgData name="Nikola Kaludov" userId="bc0ee1db-ef0f-442f-a892-ee6cf5e92a6f" providerId="ADAL" clId="{F3697C9F-75EC-AF4C-BB4E-C19C5EC05C7E}" dt="2022-09-26T13:49:53.625" v="10379" actId="13822"/>
          <ac:spMkLst>
            <pc:docMk/>
            <pc:sldMk cId="892105134" sldId="278"/>
            <ac:spMk id="12" creationId="{CED8C83A-9413-5343-8810-01DAE1C76BF3}"/>
          </ac:spMkLst>
        </pc:spChg>
        <pc:spChg chg="add mod topLvl">
          <ac:chgData name="Nikola Kaludov" userId="bc0ee1db-ef0f-442f-a892-ee6cf5e92a6f" providerId="ADAL" clId="{F3697C9F-75EC-AF4C-BB4E-C19C5EC05C7E}" dt="2022-09-26T13:52:48.797" v="10397" actId="13822"/>
          <ac:spMkLst>
            <pc:docMk/>
            <pc:sldMk cId="892105134" sldId="278"/>
            <ac:spMk id="13" creationId="{B50D7060-F412-94E5-13D7-E3E4E9AD0FF5}"/>
          </ac:spMkLst>
        </pc:spChg>
        <pc:spChg chg="add del mod">
          <ac:chgData name="Nikola Kaludov" userId="bc0ee1db-ef0f-442f-a892-ee6cf5e92a6f" providerId="ADAL" clId="{F3697C9F-75EC-AF4C-BB4E-C19C5EC05C7E}" dt="2022-09-26T13:46:49.538" v="10335"/>
          <ac:spMkLst>
            <pc:docMk/>
            <pc:sldMk cId="892105134" sldId="278"/>
            <ac:spMk id="23" creationId="{DF0658EC-5DDD-23AB-5E22-2DA0AF0785D2}"/>
          </ac:spMkLst>
        </pc:spChg>
        <pc:spChg chg="add del mod">
          <ac:chgData name="Nikola Kaludov" userId="bc0ee1db-ef0f-442f-a892-ee6cf5e92a6f" providerId="ADAL" clId="{F3697C9F-75EC-AF4C-BB4E-C19C5EC05C7E}" dt="2022-09-26T13:46:49.538" v="10335"/>
          <ac:spMkLst>
            <pc:docMk/>
            <pc:sldMk cId="892105134" sldId="278"/>
            <ac:spMk id="24" creationId="{3FFE99B7-4C4D-91A1-CBE7-E70DFDD1D382}"/>
          </ac:spMkLst>
        </pc:spChg>
        <pc:spChg chg="add del mod">
          <ac:chgData name="Nikola Kaludov" userId="bc0ee1db-ef0f-442f-a892-ee6cf5e92a6f" providerId="ADAL" clId="{F3697C9F-75EC-AF4C-BB4E-C19C5EC05C7E}" dt="2022-09-26T13:46:49.538" v="10335"/>
          <ac:spMkLst>
            <pc:docMk/>
            <pc:sldMk cId="892105134" sldId="278"/>
            <ac:spMk id="25" creationId="{650EE463-5875-5234-C8B0-86357BE764B2}"/>
          </ac:spMkLst>
        </pc:spChg>
        <pc:spChg chg="add mod topLvl">
          <ac:chgData name="Nikola Kaludov" userId="bc0ee1db-ef0f-442f-a892-ee6cf5e92a6f" providerId="ADAL" clId="{F3697C9F-75EC-AF4C-BB4E-C19C5EC05C7E}" dt="2022-09-26T13:48:56.178" v="10372" actId="13822"/>
          <ac:spMkLst>
            <pc:docMk/>
            <pc:sldMk cId="892105134" sldId="278"/>
            <ac:spMk id="29" creationId="{BE2BD0EA-5BE2-9CA9-7392-6CA12113E2CB}"/>
          </ac:spMkLst>
        </pc:spChg>
        <pc:spChg chg="add mod topLvl">
          <ac:chgData name="Nikola Kaludov" userId="bc0ee1db-ef0f-442f-a892-ee6cf5e92a6f" providerId="ADAL" clId="{F3697C9F-75EC-AF4C-BB4E-C19C5EC05C7E}" dt="2022-09-26T13:49:53.625" v="10379" actId="13822"/>
          <ac:spMkLst>
            <pc:docMk/>
            <pc:sldMk cId="892105134" sldId="278"/>
            <ac:spMk id="30" creationId="{ED53B355-1A57-CB8E-397A-910D23C5A13B}"/>
          </ac:spMkLst>
        </pc:spChg>
        <pc:spChg chg="add mod topLvl">
          <ac:chgData name="Nikola Kaludov" userId="bc0ee1db-ef0f-442f-a892-ee6cf5e92a6f" providerId="ADAL" clId="{F3697C9F-75EC-AF4C-BB4E-C19C5EC05C7E}" dt="2022-09-26T13:52:48.797" v="10397" actId="13822"/>
          <ac:spMkLst>
            <pc:docMk/>
            <pc:sldMk cId="892105134" sldId="278"/>
            <ac:spMk id="31" creationId="{EE2439B8-EB15-89B1-F074-AB0760241239}"/>
          </ac:spMkLst>
        </pc:spChg>
        <pc:spChg chg="add mod">
          <ac:chgData name="Nikola Kaludov" userId="bc0ee1db-ef0f-442f-a892-ee6cf5e92a6f" providerId="ADAL" clId="{F3697C9F-75EC-AF4C-BB4E-C19C5EC05C7E}" dt="2022-09-26T13:48:19.235" v="10363" actId="571"/>
          <ac:spMkLst>
            <pc:docMk/>
            <pc:sldMk cId="892105134" sldId="278"/>
            <ac:spMk id="42" creationId="{D9EFCF52-B89E-6252-569F-96DDAE40B107}"/>
          </ac:spMkLst>
        </pc:spChg>
        <pc:spChg chg="add mod">
          <ac:chgData name="Nikola Kaludov" userId="bc0ee1db-ef0f-442f-a892-ee6cf5e92a6f" providerId="ADAL" clId="{F3697C9F-75EC-AF4C-BB4E-C19C5EC05C7E}" dt="2022-09-26T13:48:19.235" v="10363" actId="571"/>
          <ac:spMkLst>
            <pc:docMk/>
            <pc:sldMk cId="892105134" sldId="278"/>
            <ac:spMk id="43" creationId="{F29B3340-C15A-B816-6755-97B01592405B}"/>
          </ac:spMkLst>
        </pc:spChg>
        <pc:spChg chg="add mod">
          <ac:chgData name="Nikola Kaludov" userId="bc0ee1db-ef0f-442f-a892-ee6cf5e92a6f" providerId="ADAL" clId="{F3697C9F-75EC-AF4C-BB4E-C19C5EC05C7E}" dt="2022-09-26T13:48:19.235" v="10363" actId="571"/>
          <ac:spMkLst>
            <pc:docMk/>
            <pc:sldMk cId="892105134" sldId="278"/>
            <ac:spMk id="45" creationId="{EDAAB251-B23B-31DE-F428-4EF27CF9622B}"/>
          </ac:spMkLst>
        </pc:spChg>
        <pc:spChg chg="add mod">
          <ac:chgData name="Nikola Kaludov" userId="bc0ee1db-ef0f-442f-a892-ee6cf5e92a6f" providerId="ADAL" clId="{F3697C9F-75EC-AF4C-BB4E-C19C5EC05C7E}" dt="2022-09-26T13:48:19.235" v="10363" actId="571"/>
          <ac:spMkLst>
            <pc:docMk/>
            <pc:sldMk cId="892105134" sldId="278"/>
            <ac:spMk id="46" creationId="{11CF38F7-ABC9-7235-A55E-7CD6A8C4F07D}"/>
          </ac:spMkLst>
        </pc:spChg>
        <pc:spChg chg="add mod">
          <ac:chgData name="Nikola Kaludov" userId="bc0ee1db-ef0f-442f-a892-ee6cf5e92a6f" providerId="ADAL" clId="{F3697C9F-75EC-AF4C-BB4E-C19C5EC05C7E}" dt="2022-09-26T13:48:19.235" v="10363" actId="571"/>
          <ac:spMkLst>
            <pc:docMk/>
            <pc:sldMk cId="892105134" sldId="278"/>
            <ac:spMk id="47" creationId="{17F241E3-3EFE-202D-78F1-0958DC85B2E7}"/>
          </ac:spMkLst>
        </pc:spChg>
        <pc:spChg chg="add mod">
          <ac:chgData name="Nikola Kaludov" userId="bc0ee1db-ef0f-442f-a892-ee6cf5e92a6f" providerId="ADAL" clId="{F3697C9F-75EC-AF4C-BB4E-C19C5EC05C7E}" dt="2022-09-26T13:48:19.235" v="10363" actId="571"/>
          <ac:spMkLst>
            <pc:docMk/>
            <pc:sldMk cId="892105134" sldId="278"/>
            <ac:spMk id="51" creationId="{2644CF9E-2A96-5BE8-88F4-71662EDCA4B0}"/>
          </ac:spMkLst>
        </pc:spChg>
        <pc:spChg chg="add mod">
          <ac:chgData name="Nikola Kaludov" userId="bc0ee1db-ef0f-442f-a892-ee6cf5e92a6f" providerId="ADAL" clId="{F3697C9F-75EC-AF4C-BB4E-C19C5EC05C7E}" dt="2022-09-26T13:48:19.235" v="10363" actId="571"/>
          <ac:spMkLst>
            <pc:docMk/>
            <pc:sldMk cId="892105134" sldId="278"/>
            <ac:spMk id="52" creationId="{EC8A0BE0-CD3A-7DA1-868E-39534C902CF3}"/>
          </ac:spMkLst>
        </pc:spChg>
        <pc:spChg chg="add mod">
          <ac:chgData name="Nikola Kaludov" userId="bc0ee1db-ef0f-442f-a892-ee6cf5e92a6f" providerId="ADAL" clId="{F3697C9F-75EC-AF4C-BB4E-C19C5EC05C7E}" dt="2022-09-26T13:48:19.235" v="10363" actId="571"/>
          <ac:spMkLst>
            <pc:docMk/>
            <pc:sldMk cId="892105134" sldId="278"/>
            <ac:spMk id="53" creationId="{990CDDD3-6D26-81AB-3B21-C5323955D467}"/>
          </ac:spMkLst>
        </pc:spChg>
        <pc:spChg chg="add mod">
          <ac:chgData name="Nikola Kaludov" userId="bc0ee1db-ef0f-442f-a892-ee6cf5e92a6f" providerId="ADAL" clId="{F3697C9F-75EC-AF4C-BB4E-C19C5EC05C7E}" dt="2022-09-26T13:50:48.714" v="10385" actId="167"/>
          <ac:spMkLst>
            <pc:docMk/>
            <pc:sldMk cId="892105134" sldId="278"/>
            <ac:spMk id="56" creationId="{92923CFE-2832-98FC-154A-C913604B0529}"/>
          </ac:spMkLst>
        </pc:spChg>
        <pc:spChg chg="add mod">
          <ac:chgData name="Nikola Kaludov" userId="bc0ee1db-ef0f-442f-a892-ee6cf5e92a6f" providerId="ADAL" clId="{F3697C9F-75EC-AF4C-BB4E-C19C5EC05C7E}" dt="2022-09-26T14:01:42.755" v="10598" actId="113"/>
          <ac:spMkLst>
            <pc:docMk/>
            <pc:sldMk cId="892105134" sldId="278"/>
            <ac:spMk id="61" creationId="{C847D380-DDC2-A69D-EE35-D6043B4D0D5F}"/>
          </ac:spMkLst>
        </pc:spChg>
        <pc:spChg chg="mod">
          <ac:chgData name="Nikola Kaludov" userId="bc0ee1db-ef0f-442f-a892-ee6cf5e92a6f" providerId="ADAL" clId="{F3697C9F-75EC-AF4C-BB4E-C19C5EC05C7E}" dt="2022-09-26T13:20:07.343" v="9859"/>
          <ac:spMkLst>
            <pc:docMk/>
            <pc:sldMk cId="892105134" sldId="278"/>
            <ac:spMk id="82" creationId="{00000000-0000-0000-0000-000000000000}"/>
          </ac:spMkLst>
        </pc:spChg>
        <pc:grpChg chg="add del mod">
          <ac:chgData name="Nikola Kaludov" userId="bc0ee1db-ef0f-442f-a892-ee6cf5e92a6f" providerId="ADAL" clId="{F3697C9F-75EC-AF4C-BB4E-C19C5EC05C7E}" dt="2022-09-26T13:48:37.042" v="10370" actId="165"/>
          <ac:grpSpMkLst>
            <pc:docMk/>
            <pc:sldMk cId="892105134" sldId="278"/>
            <ac:grpSpMk id="54" creationId="{0D7EEF7C-F685-3E69-1B82-63D538050C24}"/>
          </ac:grpSpMkLst>
        </pc:grpChg>
        <pc:picChg chg="del mod">
          <ac:chgData name="Nikola Kaludov" userId="bc0ee1db-ef0f-442f-a892-ee6cf5e92a6f" providerId="ADAL" clId="{F3697C9F-75EC-AF4C-BB4E-C19C5EC05C7E}" dt="2022-09-26T13:47:36.660" v="10354" actId="478"/>
          <ac:picMkLst>
            <pc:docMk/>
            <pc:sldMk cId="892105134" sldId="278"/>
            <ac:picMk id="7" creationId="{2D4B456F-B285-ADA7-76FA-F171B03716DB}"/>
          </ac:picMkLst>
        </pc:picChg>
        <pc:cxnChg chg="add mod topLvl">
          <ac:chgData name="Nikola Kaludov" userId="bc0ee1db-ef0f-442f-a892-ee6cf5e92a6f" providerId="ADAL" clId="{F3697C9F-75EC-AF4C-BB4E-C19C5EC05C7E}" dt="2022-09-26T13:51:24.071" v="10390" actId="208"/>
          <ac:cxnSpMkLst>
            <pc:docMk/>
            <pc:sldMk cId="892105134" sldId="278"/>
            <ac:cxnSpMk id="9" creationId="{51C20D2E-44D8-CE23-FF69-13FE04E69A7D}"/>
          </ac:cxnSpMkLst>
        </pc:cxnChg>
        <pc:cxnChg chg="add mod topLvl">
          <ac:chgData name="Nikola Kaludov" userId="bc0ee1db-ef0f-442f-a892-ee6cf5e92a6f" providerId="ADAL" clId="{F3697C9F-75EC-AF4C-BB4E-C19C5EC05C7E}" dt="2022-09-26T13:51:59.767" v="10393" actId="14100"/>
          <ac:cxnSpMkLst>
            <pc:docMk/>
            <pc:sldMk cId="892105134" sldId="278"/>
            <ac:cxnSpMk id="15" creationId="{C4C622C4-B077-36F5-AC54-71889D329795}"/>
          </ac:cxnSpMkLst>
        </pc:cxnChg>
        <pc:cxnChg chg="add mod topLvl">
          <ac:chgData name="Nikola Kaludov" userId="bc0ee1db-ef0f-442f-a892-ee6cf5e92a6f" providerId="ADAL" clId="{F3697C9F-75EC-AF4C-BB4E-C19C5EC05C7E}" dt="2022-09-26T13:51:24.071" v="10390" actId="208"/>
          <ac:cxnSpMkLst>
            <pc:docMk/>
            <pc:sldMk cId="892105134" sldId="278"/>
            <ac:cxnSpMk id="17" creationId="{5EDBA66B-6955-F9E8-DFC1-4AF265CF7452}"/>
          </ac:cxnSpMkLst>
        </pc:cxnChg>
        <pc:cxnChg chg="add mod topLvl">
          <ac:chgData name="Nikola Kaludov" userId="bc0ee1db-ef0f-442f-a892-ee6cf5e92a6f" providerId="ADAL" clId="{F3697C9F-75EC-AF4C-BB4E-C19C5EC05C7E}" dt="2022-09-26T13:51:24.071" v="10390" actId="208"/>
          <ac:cxnSpMkLst>
            <pc:docMk/>
            <pc:sldMk cId="892105134" sldId="278"/>
            <ac:cxnSpMk id="20" creationId="{FCEFCBC6-BCEE-2D63-1BB4-D196F58754DE}"/>
          </ac:cxnSpMkLst>
        </pc:cxnChg>
        <pc:cxnChg chg="add del mod">
          <ac:chgData name="Nikola Kaludov" userId="bc0ee1db-ef0f-442f-a892-ee6cf5e92a6f" providerId="ADAL" clId="{F3697C9F-75EC-AF4C-BB4E-C19C5EC05C7E}" dt="2022-09-26T13:46:49.538" v="10335"/>
          <ac:cxnSpMkLst>
            <pc:docMk/>
            <pc:sldMk cId="892105134" sldId="278"/>
            <ac:cxnSpMk id="26" creationId="{223B9DD6-A9A3-70AB-8B9C-C6F7E26B4C3F}"/>
          </ac:cxnSpMkLst>
        </pc:cxnChg>
        <pc:cxnChg chg="add del mod">
          <ac:chgData name="Nikola Kaludov" userId="bc0ee1db-ef0f-442f-a892-ee6cf5e92a6f" providerId="ADAL" clId="{F3697C9F-75EC-AF4C-BB4E-C19C5EC05C7E}" dt="2022-09-26T13:46:49.538" v="10335"/>
          <ac:cxnSpMkLst>
            <pc:docMk/>
            <pc:sldMk cId="892105134" sldId="278"/>
            <ac:cxnSpMk id="27" creationId="{79EEDB97-03FF-FD4D-75D1-0463DC52E0CC}"/>
          </ac:cxnSpMkLst>
        </pc:cxnChg>
        <pc:cxnChg chg="add del mod">
          <ac:chgData name="Nikola Kaludov" userId="bc0ee1db-ef0f-442f-a892-ee6cf5e92a6f" providerId="ADAL" clId="{F3697C9F-75EC-AF4C-BB4E-C19C5EC05C7E}" dt="2022-09-26T13:47:32.925" v="10352" actId="478"/>
          <ac:cxnSpMkLst>
            <pc:docMk/>
            <pc:sldMk cId="892105134" sldId="278"/>
            <ac:cxnSpMk id="32" creationId="{653F8716-7D34-4DBE-42A5-CDFB2178E8C2}"/>
          </ac:cxnSpMkLst>
        </pc:cxnChg>
        <pc:cxnChg chg="add del mod">
          <ac:chgData name="Nikola Kaludov" userId="bc0ee1db-ef0f-442f-a892-ee6cf5e92a6f" providerId="ADAL" clId="{F3697C9F-75EC-AF4C-BB4E-C19C5EC05C7E}" dt="2022-09-26T13:47:34.423" v="10353" actId="478"/>
          <ac:cxnSpMkLst>
            <pc:docMk/>
            <pc:sldMk cId="892105134" sldId="278"/>
            <ac:cxnSpMk id="33" creationId="{C306C638-BD9D-9124-C55E-5562426637CC}"/>
          </ac:cxnSpMkLst>
        </pc:cxnChg>
        <pc:cxnChg chg="add del mod">
          <ac:chgData name="Nikola Kaludov" userId="bc0ee1db-ef0f-442f-a892-ee6cf5e92a6f" providerId="ADAL" clId="{F3697C9F-75EC-AF4C-BB4E-C19C5EC05C7E}" dt="2022-09-26T13:47:31.266" v="10351"/>
          <ac:cxnSpMkLst>
            <pc:docMk/>
            <pc:sldMk cId="892105134" sldId="278"/>
            <ac:cxnSpMk id="34" creationId="{9101A3DB-4EF9-BACD-A145-82F6A4A32D35}"/>
          </ac:cxnSpMkLst>
        </pc:cxnChg>
        <pc:cxnChg chg="add mod">
          <ac:chgData name="Nikola Kaludov" userId="bc0ee1db-ef0f-442f-a892-ee6cf5e92a6f" providerId="ADAL" clId="{F3697C9F-75EC-AF4C-BB4E-C19C5EC05C7E}" dt="2022-09-26T13:48:19.235" v="10363" actId="571"/>
          <ac:cxnSpMkLst>
            <pc:docMk/>
            <pc:sldMk cId="892105134" sldId="278"/>
            <ac:cxnSpMk id="44" creationId="{76C1FDFD-E074-C014-380B-43F8A245E961}"/>
          </ac:cxnSpMkLst>
        </pc:cxnChg>
        <pc:cxnChg chg="add mod">
          <ac:chgData name="Nikola Kaludov" userId="bc0ee1db-ef0f-442f-a892-ee6cf5e92a6f" providerId="ADAL" clId="{F3697C9F-75EC-AF4C-BB4E-C19C5EC05C7E}" dt="2022-09-26T13:48:19.235" v="10363" actId="571"/>
          <ac:cxnSpMkLst>
            <pc:docMk/>
            <pc:sldMk cId="892105134" sldId="278"/>
            <ac:cxnSpMk id="48" creationId="{A5334BC4-545A-A78A-6D7A-FCC4240FFB77}"/>
          </ac:cxnSpMkLst>
        </pc:cxnChg>
        <pc:cxnChg chg="add mod">
          <ac:chgData name="Nikola Kaludov" userId="bc0ee1db-ef0f-442f-a892-ee6cf5e92a6f" providerId="ADAL" clId="{F3697C9F-75EC-AF4C-BB4E-C19C5EC05C7E}" dt="2022-09-26T13:48:19.235" v="10363" actId="571"/>
          <ac:cxnSpMkLst>
            <pc:docMk/>
            <pc:sldMk cId="892105134" sldId="278"/>
            <ac:cxnSpMk id="49" creationId="{CBE66E82-E195-03C1-B3CB-2A1F15A1559C}"/>
          </ac:cxnSpMkLst>
        </pc:cxnChg>
        <pc:cxnChg chg="add mod">
          <ac:chgData name="Nikola Kaludov" userId="bc0ee1db-ef0f-442f-a892-ee6cf5e92a6f" providerId="ADAL" clId="{F3697C9F-75EC-AF4C-BB4E-C19C5EC05C7E}" dt="2022-09-26T13:48:19.235" v="10363" actId="571"/>
          <ac:cxnSpMkLst>
            <pc:docMk/>
            <pc:sldMk cId="892105134" sldId="278"/>
            <ac:cxnSpMk id="50" creationId="{8B33E2D7-977E-1D09-EB35-211C4A886F02}"/>
          </ac:cxnSpMkLst>
        </pc:cxnChg>
      </pc:sldChg>
      <pc:sldChg chg="modSp mod setBg modAnim">
        <pc:chgData name="Nikola Kaludov" userId="bc0ee1db-ef0f-442f-a892-ee6cf5e92a6f" providerId="ADAL" clId="{F3697C9F-75EC-AF4C-BB4E-C19C5EC05C7E}" dt="2022-09-26T13:43:49.911" v="10238"/>
        <pc:sldMkLst>
          <pc:docMk/>
          <pc:sldMk cId="2132140824" sldId="279"/>
        </pc:sldMkLst>
        <pc:spChg chg="mod">
          <ac:chgData name="Nikola Kaludov" userId="bc0ee1db-ef0f-442f-a892-ee6cf5e92a6f" providerId="ADAL" clId="{F3697C9F-75EC-AF4C-BB4E-C19C5EC05C7E}" dt="2022-09-26T13:41:15.631" v="10212" actId="20577"/>
          <ac:spMkLst>
            <pc:docMk/>
            <pc:sldMk cId="2132140824" sldId="279"/>
            <ac:spMk id="2" creationId="{76F41867-9F41-07D5-F8EC-48B14889FFE9}"/>
          </ac:spMkLst>
        </pc:spChg>
        <pc:spChg chg="mod">
          <ac:chgData name="Nikola Kaludov" userId="bc0ee1db-ef0f-442f-a892-ee6cf5e92a6f" providerId="ADAL" clId="{F3697C9F-75EC-AF4C-BB4E-C19C5EC05C7E}" dt="2022-09-26T13:20:07.343" v="9859"/>
          <ac:spMkLst>
            <pc:docMk/>
            <pc:sldMk cId="2132140824" sldId="279"/>
            <ac:spMk id="82" creationId="{00000000-0000-0000-0000-000000000000}"/>
          </ac:spMkLst>
        </pc:spChg>
        <pc:picChg chg="mod">
          <ac:chgData name="Nikola Kaludov" userId="bc0ee1db-ef0f-442f-a892-ee6cf5e92a6f" providerId="ADAL" clId="{F3697C9F-75EC-AF4C-BB4E-C19C5EC05C7E}" dt="2022-09-26T13:41:34.356" v="10215" actId="1076"/>
          <ac:picMkLst>
            <pc:docMk/>
            <pc:sldMk cId="2132140824" sldId="279"/>
            <ac:picMk id="5" creationId="{0C4C3222-F59E-1525-0F9F-DA49C0993E7D}"/>
          </ac:picMkLst>
        </pc:picChg>
      </pc:sldChg>
      <pc:sldChg chg="addSp delSp modSp new mod ord modAnim modNotes">
        <pc:chgData name="Nikola Kaludov" userId="bc0ee1db-ef0f-442f-a892-ee6cf5e92a6f" providerId="ADAL" clId="{F3697C9F-75EC-AF4C-BB4E-C19C5EC05C7E}" dt="2022-09-27T12:42:58.742" v="12188" actId="20577"/>
        <pc:sldMkLst>
          <pc:docMk/>
          <pc:sldMk cId="954418091" sldId="280"/>
        </pc:sldMkLst>
        <pc:spChg chg="mod">
          <ac:chgData name="Nikola Kaludov" userId="bc0ee1db-ef0f-442f-a892-ee6cf5e92a6f" providerId="ADAL" clId="{F3697C9F-75EC-AF4C-BB4E-C19C5EC05C7E}" dt="2022-09-27T12:42:58.742" v="12188" actId="20577"/>
          <ac:spMkLst>
            <pc:docMk/>
            <pc:sldMk cId="954418091" sldId="280"/>
            <ac:spMk id="2" creationId="{0CE9BA09-A703-5A6C-CF0F-CE016791ABEF}"/>
          </ac:spMkLst>
        </pc:spChg>
        <pc:spChg chg="add mod">
          <ac:chgData name="Nikola Kaludov" userId="bc0ee1db-ef0f-442f-a892-ee6cf5e92a6f" providerId="ADAL" clId="{F3697C9F-75EC-AF4C-BB4E-C19C5EC05C7E}" dt="2022-09-26T14:05:09.365" v="10622" actId="403"/>
          <ac:spMkLst>
            <pc:docMk/>
            <pc:sldMk cId="954418091" sldId="280"/>
            <ac:spMk id="3" creationId="{A8E6AC21-9569-C029-411D-2DEE583DF95C}"/>
          </ac:spMkLst>
        </pc:spChg>
        <pc:spChg chg="add mod">
          <ac:chgData name="Nikola Kaludov" userId="bc0ee1db-ef0f-442f-a892-ee6cf5e92a6f" providerId="ADAL" clId="{F3697C9F-75EC-AF4C-BB4E-C19C5EC05C7E}" dt="2022-09-26T14:04:44.083" v="10618" actId="1076"/>
          <ac:spMkLst>
            <pc:docMk/>
            <pc:sldMk cId="954418091" sldId="280"/>
            <ac:spMk id="4" creationId="{60C29954-502A-40E4-C935-B9B21025D8BB}"/>
          </ac:spMkLst>
        </pc:spChg>
        <pc:spChg chg="add mod">
          <ac:chgData name="Nikola Kaludov" userId="bc0ee1db-ef0f-442f-a892-ee6cf5e92a6f" providerId="ADAL" clId="{F3697C9F-75EC-AF4C-BB4E-C19C5EC05C7E}" dt="2022-09-21T12:49:08.786" v="4868" actId="1076"/>
          <ac:spMkLst>
            <pc:docMk/>
            <pc:sldMk cId="954418091" sldId="280"/>
            <ac:spMk id="5" creationId="{9E19C3CB-284A-8EDE-EC11-24097DCE4D86}"/>
          </ac:spMkLst>
        </pc:spChg>
        <pc:spChg chg="add mod">
          <ac:chgData name="Nikola Kaludov" userId="bc0ee1db-ef0f-442f-a892-ee6cf5e92a6f" providerId="ADAL" clId="{F3697C9F-75EC-AF4C-BB4E-C19C5EC05C7E}" dt="2022-09-26T14:05:09.365" v="10622" actId="403"/>
          <ac:spMkLst>
            <pc:docMk/>
            <pc:sldMk cId="954418091" sldId="280"/>
            <ac:spMk id="6" creationId="{1E2FB217-1712-217F-9E39-80D3B39BED61}"/>
          </ac:spMkLst>
        </pc:spChg>
        <pc:spChg chg="add mod">
          <ac:chgData name="Nikola Kaludov" userId="bc0ee1db-ef0f-442f-a892-ee6cf5e92a6f" providerId="ADAL" clId="{F3697C9F-75EC-AF4C-BB4E-C19C5EC05C7E}" dt="2022-09-20T12:51:28.587" v="2085" actId="207"/>
          <ac:spMkLst>
            <pc:docMk/>
            <pc:sldMk cId="954418091" sldId="280"/>
            <ac:spMk id="6" creationId="{AED18235-E923-CD2E-839A-CB19BBFE4D85}"/>
          </ac:spMkLst>
        </pc:spChg>
        <pc:spChg chg="add del mod">
          <ac:chgData name="Nikola Kaludov" userId="bc0ee1db-ef0f-442f-a892-ee6cf5e92a6f" providerId="ADAL" clId="{F3697C9F-75EC-AF4C-BB4E-C19C5EC05C7E}" dt="2022-09-21T12:55:18.315" v="5018" actId="478"/>
          <ac:spMkLst>
            <pc:docMk/>
            <pc:sldMk cId="954418091" sldId="280"/>
            <ac:spMk id="7" creationId="{AEC15BBF-16C4-3F75-4288-974052DB1892}"/>
          </ac:spMkLst>
        </pc:spChg>
        <pc:spChg chg="add mod">
          <ac:chgData name="Nikola Kaludov" userId="bc0ee1db-ef0f-442f-a892-ee6cf5e92a6f" providerId="ADAL" clId="{F3697C9F-75EC-AF4C-BB4E-C19C5EC05C7E}" dt="2022-09-20T13:00:34.617" v="2189" actId="20577"/>
          <ac:spMkLst>
            <pc:docMk/>
            <pc:sldMk cId="954418091" sldId="280"/>
            <ac:spMk id="7" creationId="{D3D95C00-B667-F450-4E9E-FF7704A05038}"/>
          </ac:spMkLst>
        </pc:spChg>
        <pc:spChg chg="add mod">
          <ac:chgData name="Nikola Kaludov" userId="bc0ee1db-ef0f-442f-a892-ee6cf5e92a6f" providerId="ADAL" clId="{F3697C9F-75EC-AF4C-BB4E-C19C5EC05C7E}" dt="2022-09-20T13:00:57.139" v="2238" actId="1076"/>
          <ac:spMkLst>
            <pc:docMk/>
            <pc:sldMk cId="954418091" sldId="280"/>
            <ac:spMk id="8" creationId="{3D9C1FE1-6CE3-CD2C-3A74-B71EDBEDF7B3}"/>
          </ac:spMkLst>
        </pc:spChg>
        <pc:spChg chg="add mod">
          <ac:chgData name="Nikola Kaludov" userId="bc0ee1db-ef0f-442f-a892-ee6cf5e92a6f" providerId="ADAL" clId="{F3697C9F-75EC-AF4C-BB4E-C19C5EC05C7E}" dt="2022-09-21T12:53:24.045" v="4992" actId="208"/>
          <ac:spMkLst>
            <pc:docMk/>
            <pc:sldMk cId="954418091" sldId="280"/>
            <ac:spMk id="8" creationId="{DDB77C1D-D9D4-C06C-0CED-91031A3EF740}"/>
          </ac:spMkLst>
        </pc:spChg>
        <pc:spChg chg="add mod">
          <ac:chgData name="Nikola Kaludov" userId="bc0ee1db-ef0f-442f-a892-ee6cf5e92a6f" providerId="ADAL" clId="{F3697C9F-75EC-AF4C-BB4E-C19C5EC05C7E}" dt="2022-09-26T13:15:26.511" v="9767" actId="2711"/>
          <ac:spMkLst>
            <pc:docMk/>
            <pc:sldMk cId="954418091" sldId="280"/>
            <ac:spMk id="9" creationId="{D5089CD7-D2E8-75C8-9676-E087056814E4}"/>
          </ac:spMkLst>
        </pc:spChg>
        <pc:picChg chg="add mod">
          <ac:chgData name="Nikola Kaludov" userId="bc0ee1db-ef0f-442f-a892-ee6cf5e92a6f" providerId="ADAL" clId="{F3697C9F-75EC-AF4C-BB4E-C19C5EC05C7E}" dt="2022-09-20T12:08:18.966" v="1476"/>
          <ac:picMkLst>
            <pc:docMk/>
            <pc:sldMk cId="954418091" sldId="280"/>
            <ac:picMk id="3" creationId="{CC152E66-1600-840B-6652-C5FE92C4F26C}"/>
          </ac:picMkLst>
        </pc:picChg>
      </pc:sldChg>
      <pc:sldChg chg="modSp">
        <pc:chgData name="Nikola Kaludov" userId="bc0ee1db-ef0f-442f-a892-ee6cf5e92a6f" providerId="ADAL" clId="{F3697C9F-75EC-AF4C-BB4E-C19C5EC05C7E}" dt="2022-09-26T13:20:07.343" v="9859"/>
        <pc:sldMkLst>
          <pc:docMk/>
          <pc:sldMk cId="193943747" sldId="281"/>
        </pc:sldMkLst>
        <pc:spChg chg="mod">
          <ac:chgData name="Nikola Kaludov" userId="bc0ee1db-ef0f-442f-a892-ee6cf5e92a6f" providerId="ADAL" clId="{F3697C9F-75EC-AF4C-BB4E-C19C5EC05C7E}" dt="2022-09-26T13:20:07.343" v="9859"/>
          <ac:spMkLst>
            <pc:docMk/>
            <pc:sldMk cId="193943747" sldId="281"/>
            <ac:spMk id="2" creationId="{988CCB04-F0A4-6A38-2F3E-C658877B50A1}"/>
          </ac:spMkLst>
        </pc:spChg>
        <pc:spChg chg="mod">
          <ac:chgData name="Nikola Kaludov" userId="bc0ee1db-ef0f-442f-a892-ee6cf5e92a6f" providerId="ADAL" clId="{F3697C9F-75EC-AF4C-BB4E-C19C5EC05C7E}" dt="2022-09-26T13:14:06.864" v="9757" actId="2711"/>
          <ac:spMkLst>
            <pc:docMk/>
            <pc:sldMk cId="193943747" sldId="281"/>
            <ac:spMk id="4" creationId="{20B840BF-5684-DF7D-04A7-2264A0104EF9}"/>
          </ac:spMkLst>
        </pc:spChg>
        <pc:spChg chg="mod">
          <ac:chgData name="Nikola Kaludov" userId="bc0ee1db-ef0f-442f-a892-ee6cf5e92a6f" providerId="ADAL" clId="{F3697C9F-75EC-AF4C-BB4E-C19C5EC05C7E}" dt="2022-09-26T13:14:06.864" v="9757" actId="2711"/>
          <ac:spMkLst>
            <pc:docMk/>
            <pc:sldMk cId="193943747" sldId="281"/>
            <ac:spMk id="5" creationId="{FCB1DE2F-94D9-94F1-C0A5-57BE30787A21}"/>
          </ac:spMkLst>
        </pc:spChg>
        <pc:spChg chg="mod">
          <ac:chgData name="Nikola Kaludov" userId="bc0ee1db-ef0f-442f-a892-ee6cf5e92a6f" providerId="ADAL" clId="{F3697C9F-75EC-AF4C-BB4E-C19C5EC05C7E}" dt="2022-09-26T13:14:06.864" v="9757" actId="2711"/>
          <ac:spMkLst>
            <pc:docMk/>
            <pc:sldMk cId="193943747" sldId="281"/>
            <ac:spMk id="6" creationId="{EC8379CC-BBCF-88E9-2EDD-70E1CBB9A2D2}"/>
          </ac:spMkLst>
        </pc:spChg>
        <pc:spChg chg="mod">
          <ac:chgData name="Nikola Kaludov" userId="bc0ee1db-ef0f-442f-a892-ee6cf5e92a6f" providerId="ADAL" clId="{F3697C9F-75EC-AF4C-BB4E-C19C5EC05C7E}" dt="2022-09-26T13:14:06.864" v="9757" actId="2711"/>
          <ac:spMkLst>
            <pc:docMk/>
            <pc:sldMk cId="193943747" sldId="281"/>
            <ac:spMk id="8" creationId="{8F2FAB22-4DB1-AB4D-A398-9F6125B4B3F7}"/>
          </ac:spMkLst>
        </pc:spChg>
        <pc:spChg chg="mod">
          <ac:chgData name="Nikola Kaludov" userId="bc0ee1db-ef0f-442f-a892-ee6cf5e92a6f" providerId="ADAL" clId="{F3697C9F-75EC-AF4C-BB4E-C19C5EC05C7E}" dt="2022-09-26T13:14:06.864" v="9757" actId="2711"/>
          <ac:spMkLst>
            <pc:docMk/>
            <pc:sldMk cId="193943747" sldId="281"/>
            <ac:spMk id="9" creationId="{4006D5A2-BDC7-D1B3-AADB-A6584929407A}"/>
          </ac:spMkLst>
        </pc:spChg>
        <pc:spChg chg="mod">
          <ac:chgData name="Nikola Kaludov" userId="bc0ee1db-ef0f-442f-a892-ee6cf5e92a6f" providerId="ADAL" clId="{F3697C9F-75EC-AF4C-BB4E-C19C5EC05C7E}" dt="2022-09-26T13:14:06.864" v="9757" actId="2711"/>
          <ac:spMkLst>
            <pc:docMk/>
            <pc:sldMk cId="193943747" sldId="281"/>
            <ac:spMk id="10" creationId="{6490B196-3C3D-ADDD-F498-C77B6B8631B5}"/>
          </ac:spMkLst>
        </pc:spChg>
        <pc:spChg chg="mod">
          <ac:chgData name="Nikola Kaludov" userId="bc0ee1db-ef0f-442f-a892-ee6cf5e92a6f" providerId="ADAL" clId="{F3697C9F-75EC-AF4C-BB4E-C19C5EC05C7E}" dt="2022-09-26T13:14:06.864" v="9757" actId="2711"/>
          <ac:spMkLst>
            <pc:docMk/>
            <pc:sldMk cId="193943747" sldId="281"/>
            <ac:spMk id="11" creationId="{28EC3C97-33FC-8DB5-B375-4D8491C65692}"/>
          </ac:spMkLst>
        </pc:spChg>
        <pc:spChg chg="mod">
          <ac:chgData name="Nikola Kaludov" userId="bc0ee1db-ef0f-442f-a892-ee6cf5e92a6f" providerId="ADAL" clId="{F3697C9F-75EC-AF4C-BB4E-C19C5EC05C7E}" dt="2022-09-26T13:14:06.864" v="9757" actId="2711"/>
          <ac:spMkLst>
            <pc:docMk/>
            <pc:sldMk cId="193943747" sldId="281"/>
            <ac:spMk id="14" creationId="{EE36EC98-1F9B-082E-AAD1-7B1D755A47C5}"/>
          </ac:spMkLst>
        </pc:spChg>
        <pc:spChg chg="mod">
          <ac:chgData name="Nikola Kaludov" userId="bc0ee1db-ef0f-442f-a892-ee6cf5e92a6f" providerId="ADAL" clId="{F3697C9F-75EC-AF4C-BB4E-C19C5EC05C7E}" dt="2022-09-26T13:14:06.864" v="9757" actId="2711"/>
          <ac:spMkLst>
            <pc:docMk/>
            <pc:sldMk cId="193943747" sldId="281"/>
            <ac:spMk id="20" creationId="{C0B98A1E-A934-186B-6D5E-2036E6080A65}"/>
          </ac:spMkLst>
        </pc:spChg>
        <pc:spChg chg="mod">
          <ac:chgData name="Nikola Kaludov" userId="bc0ee1db-ef0f-442f-a892-ee6cf5e92a6f" providerId="ADAL" clId="{F3697C9F-75EC-AF4C-BB4E-C19C5EC05C7E}" dt="2022-09-26T13:14:06.864" v="9757" actId="2711"/>
          <ac:spMkLst>
            <pc:docMk/>
            <pc:sldMk cId="193943747" sldId="281"/>
            <ac:spMk id="21" creationId="{4A38A214-B29A-DDDC-4C6E-54274C0D63E6}"/>
          </ac:spMkLst>
        </pc:spChg>
        <pc:spChg chg="mod">
          <ac:chgData name="Nikola Kaludov" userId="bc0ee1db-ef0f-442f-a892-ee6cf5e92a6f" providerId="ADAL" clId="{F3697C9F-75EC-AF4C-BB4E-C19C5EC05C7E}" dt="2022-09-26T13:14:06.864" v="9757" actId="2711"/>
          <ac:spMkLst>
            <pc:docMk/>
            <pc:sldMk cId="193943747" sldId="281"/>
            <ac:spMk id="29" creationId="{588776F4-A711-465F-5514-6A44238465AC}"/>
          </ac:spMkLst>
        </pc:spChg>
        <pc:spChg chg="mod">
          <ac:chgData name="Nikola Kaludov" userId="bc0ee1db-ef0f-442f-a892-ee6cf5e92a6f" providerId="ADAL" clId="{F3697C9F-75EC-AF4C-BB4E-C19C5EC05C7E}" dt="2022-09-26T13:14:06.864" v="9757" actId="2711"/>
          <ac:spMkLst>
            <pc:docMk/>
            <pc:sldMk cId="193943747" sldId="281"/>
            <ac:spMk id="31" creationId="{D6D63FB9-06B4-CFC3-996E-8FB913612D79}"/>
          </ac:spMkLst>
        </pc:spChg>
        <pc:spChg chg="mod">
          <ac:chgData name="Nikola Kaludov" userId="bc0ee1db-ef0f-442f-a892-ee6cf5e92a6f" providerId="ADAL" clId="{F3697C9F-75EC-AF4C-BB4E-C19C5EC05C7E}" dt="2022-09-26T13:14:06.864" v="9757" actId="2711"/>
          <ac:spMkLst>
            <pc:docMk/>
            <pc:sldMk cId="193943747" sldId="281"/>
            <ac:spMk id="33" creationId="{E5B6CAEA-F855-DE7A-6948-6C58D90F0D55}"/>
          </ac:spMkLst>
        </pc:spChg>
        <pc:spChg chg="mod">
          <ac:chgData name="Nikola Kaludov" userId="bc0ee1db-ef0f-442f-a892-ee6cf5e92a6f" providerId="ADAL" clId="{F3697C9F-75EC-AF4C-BB4E-C19C5EC05C7E}" dt="2022-09-26T13:14:06.864" v="9757" actId="2711"/>
          <ac:spMkLst>
            <pc:docMk/>
            <pc:sldMk cId="193943747" sldId="281"/>
            <ac:spMk id="44" creationId="{04B33B2C-05C4-D66C-B625-8E14138FB9A0}"/>
          </ac:spMkLst>
        </pc:spChg>
        <pc:picChg chg="mod">
          <ac:chgData name="Nikola Kaludov" userId="bc0ee1db-ef0f-442f-a892-ee6cf5e92a6f" providerId="ADAL" clId="{F3697C9F-75EC-AF4C-BB4E-C19C5EC05C7E}" dt="2022-09-26T13:14:06.864" v="9757" actId="2711"/>
          <ac:picMkLst>
            <pc:docMk/>
            <pc:sldMk cId="193943747" sldId="281"/>
            <ac:picMk id="3074" creationId="{D59D9E74-E924-EA4A-FDC4-C15634B88E18}"/>
          </ac:picMkLst>
        </pc:picChg>
        <pc:cxnChg chg="mod">
          <ac:chgData name="Nikola Kaludov" userId="bc0ee1db-ef0f-442f-a892-ee6cf5e92a6f" providerId="ADAL" clId="{F3697C9F-75EC-AF4C-BB4E-C19C5EC05C7E}" dt="2022-09-26T13:14:06.864" v="9757" actId="2711"/>
          <ac:cxnSpMkLst>
            <pc:docMk/>
            <pc:sldMk cId="193943747" sldId="281"/>
            <ac:cxnSpMk id="15" creationId="{64436490-36CB-682C-9BEC-4569D00DB654}"/>
          </ac:cxnSpMkLst>
        </pc:cxnChg>
        <pc:cxnChg chg="mod">
          <ac:chgData name="Nikola Kaludov" userId="bc0ee1db-ef0f-442f-a892-ee6cf5e92a6f" providerId="ADAL" clId="{F3697C9F-75EC-AF4C-BB4E-C19C5EC05C7E}" dt="2022-09-26T13:14:06.864" v="9757" actId="2711"/>
          <ac:cxnSpMkLst>
            <pc:docMk/>
            <pc:sldMk cId="193943747" sldId="281"/>
            <ac:cxnSpMk id="23" creationId="{A1D90017-06E2-5087-D644-BF2524D27D57}"/>
          </ac:cxnSpMkLst>
        </pc:cxnChg>
        <pc:cxnChg chg="mod">
          <ac:chgData name="Nikola Kaludov" userId="bc0ee1db-ef0f-442f-a892-ee6cf5e92a6f" providerId="ADAL" clId="{F3697C9F-75EC-AF4C-BB4E-C19C5EC05C7E}" dt="2022-09-26T13:14:06.864" v="9757" actId="2711"/>
          <ac:cxnSpMkLst>
            <pc:docMk/>
            <pc:sldMk cId="193943747" sldId="281"/>
            <ac:cxnSpMk id="26" creationId="{7C454055-1BC4-C679-917B-54BF65DF3C74}"/>
          </ac:cxnSpMkLst>
        </pc:cxnChg>
        <pc:cxnChg chg="mod">
          <ac:chgData name="Nikola Kaludov" userId="bc0ee1db-ef0f-442f-a892-ee6cf5e92a6f" providerId="ADAL" clId="{F3697C9F-75EC-AF4C-BB4E-C19C5EC05C7E}" dt="2022-09-26T13:14:06.864" v="9757" actId="2711"/>
          <ac:cxnSpMkLst>
            <pc:docMk/>
            <pc:sldMk cId="193943747" sldId="281"/>
            <ac:cxnSpMk id="36" creationId="{5293FF4D-7EA9-E8EE-B6EF-C6B8FDBB8873}"/>
          </ac:cxnSpMkLst>
        </pc:cxnChg>
      </pc:sldChg>
      <pc:sldChg chg="addSp delSp modSp new mod delAnim modAnim modNotesTx">
        <pc:chgData name="Nikola Kaludov" userId="bc0ee1db-ef0f-442f-a892-ee6cf5e92a6f" providerId="ADAL" clId="{F3697C9F-75EC-AF4C-BB4E-C19C5EC05C7E}" dt="2022-09-21T13:09:39.611" v="5082"/>
        <pc:sldMkLst>
          <pc:docMk/>
          <pc:sldMk cId="556284819" sldId="281"/>
        </pc:sldMkLst>
        <pc:spChg chg="mod">
          <ac:chgData name="Nikola Kaludov" userId="bc0ee1db-ef0f-442f-a892-ee6cf5e92a6f" providerId="ADAL" clId="{F3697C9F-75EC-AF4C-BB4E-C19C5EC05C7E}" dt="2022-09-21T11:47:14.211" v="2861" actId="20577"/>
          <ac:spMkLst>
            <pc:docMk/>
            <pc:sldMk cId="556284819" sldId="281"/>
            <ac:spMk id="2" creationId="{988CCB04-F0A4-6A38-2F3E-C658877B50A1}"/>
          </ac:spMkLst>
        </pc:spChg>
        <pc:spChg chg="add del mod">
          <ac:chgData name="Nikola Kaludov" userId="bc0ee1db-ef0f-442f-a892-ee6cf5e92a6f" providerId="ADAL" clId="{F3697C9F-75EC-AF4C-BB4E-C19C5EC05C7E}" dt="2022-09-20T13:14:00.239" v="2268" actId="767"/>
          <ac:spMkLst>
            <pc:docMk/>
            <pc:sldMk cId="556284819" sldId="281"/>
            <ac:spMk id="3" creationId="{AF59A717-601B-8D84-B57A-544FFA97C06D}"/>
          </ac:spMkLst>
        </pc:spChg>
        <pc:spChg chg="add mod">
          <ac:chgData name="Nikola Kaludov" userId="bc0ee1db-ef0f-442f-a892-ee6cf5e92a6f" providerId="ADAL" clId="{F3697C9F-75EC-AF4C-BB4E-C19C5EC05C7E}" dt="2022-09-20T13:30:08.737" v="2621" actId="14100"/>
          <ac:spMkLst>
            <pc:docMk/>
            <pc:sldMk cId="556284819" sldId="281"/>
            <ac:spMk id="4" creationId="{20B840BF-5684-DF7D-04A7-2264A0104EF9}"/>
          </ac:spMkLst>
        </pc:spChg>
        <pc:spChg chg="add mod">
          <ac:chgData name="Nikola Kaludov" userId="bc0ee1db-ef0f-442f-a892-ee6cf5e92a6f" providerId="ADAL" clId="{F3697C9F-75EC-AF4C-BB4E-C19C5EC05C7E}" dt="2022-09-21T11:40:56.299" v="2771" actId="20577"/>
          <ac:spMkLst>
            <pc:docMk/>
            <pc:sldMk cId="556284819" sldId="281"/>
            <ac:spMk id="5" creationId="{FCB1DE2F-94D9-94F1-C0A5-57BE30787A21}"/>
          </ac:spMkLst>
        </pc:spChg>
        <pc:spChg chg="add mod">
          <ac:chgData name="Nikola Kaludov" userId="bc0ee1db-ef0f-442f-a892-ee6cf5e92a6f" providerId="ADAL" clId="{F3697C9F-75EC-AF4C-BB4E-C19C5EC05C7E}" dt="2022-09-20T13:30:20.118" v="2627" actId="1076"/>
          <ac:spMkLst>
            <pc:docMk/>
            <pc:sldMk cId="556284819" sldId="281"/>
            <ac:spMk id="6" creationId="{EC8379CC-BBCF-88E9-2EDD-70E1CBB9A2D2}"/>
          </ac:spMkLst>
        </pc:spChg>
        <pc:spChg chg="add del mod">
          <ac:chgData name="Nikola Kaludov" userId="bc0ee1db-ef0f-442f-a892-ee6cf5e92a6f" providerId="ADAL" clId="{F3697C9F-75EC-AF4C-BB4E-C19C5EC05C7E}" dt="2022-09-21T11:39:18.367" v="2716" actId="478"/>
          <ac:spMkLst>
            <pc:docMk/>
            <pc:sldMk cId="556284819" sldId="281"/>
            <ac:spMk id="7" creationId="{EF6FC820-62C5-E1AD-1D35-80993FC118A4}"/>
          </ac:spMkLst>
        </pc:spChg>
        <pc:spChg chg="add mod">
          <ac:chgData name="Nikola Kaludov" userId="bc0ee1db-ef0f-442f-a892-ee6cf5e92a6f" providerId="ADAL" clId="{F3697C9F-75EC-AF4C-BB4E-C19C5EC05C7E}" dt="2022-09-21T11:41:11.821" v="2778" actId="14100"/>
          <ac:spMkLst>
            <pc:docMk/>
            <pc:sldMk cId="556284819" sldId="281"/>
            <ac:spMk id="8" creationId="{8F2FAB22-4DB1-AB4D-A398-9F6125B4B3F7}"/>
          </ac:spMkLst>
        </pc:spChg>
        <pc:spChg chg="add mod">
          <ac:chgData name="Nikola Kaludov" userId="bc0ee1db-ef0f-442f-a892-ee6cf5e92a6f" providerId="ADAL" clId="{F3697C9F-75EC-AF4C-BB4E-C19C5EC05C7E}" dt="2022-09-21T11:52:17.612" v="3252" actId="113"/>
          <ac:spMkLst>
            <pc:docMk/>
            <pc:sldMk cId="556284819" sldId="281"/>
            <ac:spMk id="9" creationId="{4006D5A2-BDC7-D1B3-AADB-A6584929407A}"/>
          </ac:spMkLst>
        </pc:spChg>
        <pc:spChg chg="add mod">
          <ac:chgData name="Nikola Kaludov" userId="bc0ee1db-ef0f-442f-a892-ee6cf5e92a6f" providerId="ADAL" clId="{F3697C9F-75EC-AF4C-BB4E-C19C5EC05C7E}" dt="2022-09-20T12:54:06.467" v="2090" actId="13822"/>
          <ac:spMkLst>
            <pc:docMk/>
            <pc:sldMk cId="556284819" sldId="281"/>
            <ac:spMk id="9" creationId="{5FE33A7D-3719-BB06-6C70-F08E5B74631F}"/>
          </ac:spMkLst>
        </pc:spChg>
        <pc:spChg chg="add mod">
          <ac:chgData name="Nikola Kaludov" userId="bc0ee1db-ef0f-442f-a892-ee6cf5e92a6f" providerId="ADAL" clId="{F3697C9F-75EC-AF4C-BB4E-C19C5EC05C7E}" dt="2022-09-21T11:33:16.128" v="2665" actId="1076"/>
          <ac:spMkLst>
            <pc:docMk/>
            <pc:sldMk cId="556284819" sldId="281"/>
            <ac:spMk id="10" creationId="{6490B196-3C3D-ADDD-F498-C77B6B8631B5}"/>
          </ac:spMkLst>
        </pc:spChg>
        <pc:spChg chg="add mod">
          <ac:chgData name="Nikola Kaludov" userId="bc0ee1db-ef0f-442f-a892-ee6cf5e92a6f" providerId="ADAL" clId="{F3697C9F-75EC-AF4C-BB4E-C19C5EC05C7E}" dt="2022-09-20T12:57:56.017" v="2142" actId="166"/>
          <ac:spMkLst>
            <pc:docMk/>
            <pc:sldMk cId="556284819" sldId="281"/>
            <ac:spMk id="10" creationId="{8A191D48-F728-F8C5-2886-B750F6D33C64}"/>
          </ac:spMkLst>
        </pc:spChg>
        <pc:spChg chg="add mod">
          <ac:chgData name="Nikola Kaludov" userId="bc0ee1db-ef0f-442f-a892-ee6cf5e92a6f" providerId="ADAL" clId="{F3697C9F-75EC-AF4C-BB4E-C19C5EC05C7E}" dt="2022-09-21T11:40:02.651" v="2720" actId="1076"/>
          <ac:spMkLst>
            <pc:docMk/>
            <pc:sldMk cId="556284819" sldId="281"/>
            <ac:spMk id="11" creationId="{28EC3C97-33FC-8DB5-B375-4D8491C65692}"/>
          </ac:spMkLst>
        </pc:spChg>
        <pc:spChg chg="add mod">
          <ac:chgData name="Nikola Kaludov" userId="bc0ee1db-ef0f-442f-a892-ee6cf5e92a6f" providerId="ADAL" clId="{F3697C9F-75EC-AF4C-BB4E-C19C5EC05C7E}" dt="2022-09-20T12:54:31.385" v="2093" actId="1076"/>
          <ac:spMkLst>
            <pc:docMk/>
            <pc:sldMk cId="556284819" sldId="281"/>
            <ac:spMk id="11" creationId="{48285F27-9145-4962-B6C3-8F15DAAB0E5A}"/>
          </ac:spMkLst>
        </pc:spChg>
        <pc:spChg chg="add del mod">
          <ac:chgData name="Nikola Kaludov" userId="bc0ee1db-ef0f-442f-a892-ee6cf5e92a6f" providerId="ADAL" clId="{F3697C9F-75EC-AF4C-BB4E-C19C5EC05C7E}" dt="2022-09-21T11:32:00.742" v="2647" actId="478"/>
          <ac:spMkLst>
            <pc:docMk/>
            <pc:sldMk cId="556284819" sldId="281"/>
            <ac:spMk id="12" creationId="{FAFE8B67-A70D-3907-42E2-87C3BCF9EA1D}"/>
          </ac:spMkLst>
        </pc:spChg>
        <pc:spChg chg="add del mod">
          <ac:chgData name="Nikola Kaludov" userId="bc0ee1db-ef0f-442f-a892-ee6cf5e92a6f" providerId="ADAL" clId="{F3697C9F-75EC-AF4C-BB4E-C19C5EC05C7E}" dt="2022-09-21T11:31:59.513" v="2646" actId="478"/>
          <ac:spMkLst>
            <pc:docMk/>
            <pc:sldMk cId="556284819" sldId="281"/>
            <ac:spMk id="13" creationId="{310166F8-3175-5009-15B0-E4357F944F2B}"/>
          </ac:spMkLst>
        </pc:spChg>
        <pc:spChg chg="add mod">
          <ac:chgData name="Nikola Kaludov" userId="bc0ee1db-ef0f-442f-a892-ee6cf5e92a6f" providerId="ADAL" clId="{F3697C9F-75EC-AF4C-BB4E-C19C5EC05C7E}" dt="2022-09-21T11:33:20.304" v="2666" actId="1076"/>
          <ac:spMkLst>
            <pc:docMk/>
            <pc:sldMk cId="556284819" sldId="281"/>
            <ac:spMk id="14" creationId="{EE36EC98-1F9B-082E-AAD1-7B1D755A47C5}"/>
          </ac:spMkLst>
        </pc:spChg>
        <pc:spChg chg="add mod">
          <ac:chgData name="Nikola Kaludov" userId="bc0ee1db-ef0f-442f-a892-ee6cf5e92a6f" providerId="ADAL" clId="{F3697C9F-75EC-AF4C-BB4E-C19C5EC05C7E}" dt="2022-09-20T12:55:46.830" v="2124" actId="1035"/>
          <ac:spMkLst>
            <pc:docMk/>
            <pc:sldMk cId="556284819" sldId="281"/>
            <ac:spMk id="16" creationId="{346EDAE1-103F-23D3-8023-97E4E06DC1C7}"/>
          </ac:spMkLst>
        </pc:spChg>
        <pc:spChg chg="add mod">
          <ac:chgData name="Nikola Kaludov" userId="bc0ee1db-ef0f-442f-a892-ee6cf5e92a6f" providerId="ADAL" clId="{F3697C9F-75EC-AF4C-BB4E-C19C5EC05C7E}" dt="2022-09-21T11:40:02.651" v="2720" actId="1076"/>
          <ac:spMkLst>
            <pc:docMk/>
            <pc:sldMk cId="556284819" sldId="281"/>
            <ac:spMk id="20" creationId="{C0B98A1E-A934-186B-6D5E-2036E6080A65}"/>
          </ac:spMkLst>
        </pc:spChg>
        <pc:spChg chg="add mod">
          <ac:chgData name="Nikola Kaludov" userId="bc0ee1db-ef0f-442f-a892-ee6cf5e92a6f" providerId="ADAL" clId="{F3697C9F-75EC-AF4C-BB4E-C19C5EC05C7E}" dt="2022-09-21T11:40:02.651" v="2720" actId="1076"/>
          <ac:spMkLst>
            <pc:docMk/>
            <pc:sldMk cId="556284819" sldId="281"/>
            <ac:spMk id="21" creationId="{4A38A214-B29A-DDDC-4C6E-54274C0D63E6}"/>
          </ac:spMkLst>
        </pc:spChg>
        <pc:spChg chg="add mod topLvl">
          <ac:chgData name="Nikola Kaludov" userId="bc0ee1db-ef0f-442f-a892-ee6cf5e92a6f" providerId="ADAL" clId="{F3697C9F-75EC-AF4C-BB4E-C19C5EC05C7E}" dt="2022-09-21T13:08:44.494" v="5075" actId="164"/>
          <ac:spMkLst>
            <pc:docMk/>
            <pc:sldMk cId="556284819" sldId="281"/>
            <ac:spMk id="29" creationId="{588776F4-A711-465F-5514-6A44238465AC}"/>
          </ac:spMkLst>
        </pc:spChg>
        <pc:spChg chg="add del mod">
          <ac:chgData name="Nikola Kaludov" userId="bc0ee1db-ef0f-442f-a892-ee6cf5e92a6f" providerId="ADAL" clId="{F3697C9F-75EC-AF4C-BB4E-C19C5EC05C7E}" dt="2022-09-21T11:40:08.947" v="2721" actId="478"/>
          <ac:spMkLst>
            <pc:docMk/>
            <pc:sldMk cId="556284819" sldId="281"/>
            <ac:spMk id="30" creationId="{9F158E77-3B4D-F2FA-2B89-15E21530F501}"/>
          </ac:spMkLst>
        </pc:spChg>
        <pc:spChg chg="add mod topLvl">
          <ac:chgData name="Nikola Kaludov" userId="bc0ee1db-ef0f-442f-a892-ee6cf5e92a6f" providerId="ADAL" clId="{F3697C9F-75EC-AF4C-BB4E-C19C5EC05C7E}" dt="2022-09-21T13:08:44.494" v="5075" actId="164"/>
          <ac:spMkLst>
            <pc:docMk/>
            <pc:sldMk cId="556284819" sldId="281"/>
            <ac:spMk id="31" creationId="{D6D63FB9-06B4-CFC3-996E-8FB913612D79}"/>
          </ac:spMkLst>
        </pc:spChg>
        <pc:spChg chg="add mod topLvl">
          <ac:chgData name="Nikola Kaludov" userId="bc0ee1db-ef0f-442f-a892-ee6cf5e92a6f" providerId="ADAL" clId="{F3697C9F-75EC-AF4C-BB4E-C19C5EC05C7E}" dt="2022-09-21T13:08:44.494" v="5075" actId="164"/>
          <ac:spMkLst>
            <pc:docMk/>
            <pc:sldMk cId="556284819" sldId="281"/>
            <ac:spMk id="33" creationId="{E5B6CAEA-F855-DE7A-6948-6C58D90F0D55}"/>
          </ac:spMkLst>
        </pc:spChg>
        <pc:spChg chg="add del mod">
          <ac:chgData name="Nikola Kaludov" userId="bc0ee1db-ef0f-442f-a892-ee6cf5e92a6f" providerId="ADAL" clId="{F3697C9F-75EC-AF4C-BB4E-C19C5EC05C7E}" dt="2022-09-21T11:40:10.021" v="2722" actId="478"/>
          <ac:spMkLst>
            <pc:docMk/>
            <pc:sldMk cId="556284819" sldId="281"/>
            <ac:spMk id="34" creationId="{E63D7BDC-4632-80E2-CA9D-0D61795C35E9}"/>
          </ac:spMkLst>
        </pc:spChg>
        <pc:spChg chg="add mod topLvl">
          <ac:chgData name="Nikola Kaludov" userId="bc0ee1db-ef0f-442f-a892-ee6cf5e92a6f" providerId="ADAL" clId="{F3697C9F-75EC-AF4C-BB4E-C19C5EC05C7E}" dt="2022-09-21T13:08:44.494" v="5075" actId="164"/>
          <ac:spMkLst>
            <pc:docMk/>
            <pc:sldMk cId="556284819" sldId="281"/>
            <ac:spMk id="44" creationId="{04B33B2C-05C4-D66C-B625-8E14138FB9A0}"/>
          </ac:spMkLst>
        </pc:spChg>
        <pc:grpChg chg="add del">
          <ac:chgData name="Nikola Kaludov" userId="bc0ee1db-ef0f-442f-a892-ee6cf5e92a6f" providerId="ADAL" clId="{F3697C9F-75EC-AF4C-BB4E-C19C5EC05C7E}" dt="2022-09-21T13:08:36.687" v="5073" actId="165"/>
          <ac:grpSpMkLst>
            <pc:docMk/>
            <pc:sldMk cId="556284819" sldId="281"/>
            <ac:grpSpMk id="45" creationId="{3C63B588-44D9-A799-60C9-03E68F95A013}"/>
          </ac:grpSpMkLst>
        </pc:grpChg>
        <pc:grpChg chg="add del">
          <ac:chgData name="Nikola Kaludov" userId="bc0ee1db-ef0f-442f-a892-ee6cf5e92a6f" providerId="ADAL" clId="{F3697C9F-75EC-AF4C-BB4E-C19C5EC05C7E}" dt="2022-09-21T13:08:44.494" v="5075" actId="164"/>
          <ac:grpSpMkLst>
            <pc:docMk/>
            <pc:sldMk cId="556284819" sldId="281"/>
            <ac:grpSpMk id="46" creationId="{E877BCCE-9380-7DDC-48E6-459F850ABC80}"/>
          </ac:grpSpMkLst>
        </pc:grpChg>
        <pc:picChg chg="add del">
          <ac:chgData name="Nikola Kaludov" userId="bc0ee1db-ef0f-442f-a892-ee6cf5e92a6f" providerId="ADAL" clId="{F3697C9F-75EC-AF4C-BB4E-C19C5EC05C7E}" dt="2022-09-20T12:00:06.956" v="1200" actId="478"/>
          <ac:picMkLst>
            <pc:docMk/>
            <pc:sldMk cId="556284819" sldId="281"/>
            <ac:picMk id="2050" creationId="{8952C01F-6D74-7B5E-3323-718DFFEAE7C9}"/>
          </ac:picMkLst>
        </pc:picChg>
        <pc:picChg chg="add del mod">
          <ac:chgData name="Nikola Kaludov" userId="bc0ee1db-ef0f-442f-a892-ee6cf5e92a6f" providerId="ADAL" clId="{F3697C9F-75EC-AF4C-BB4E-C19C5EC05C7E}" dt="2022-09-20T12:00:06.956" v="1200" actId="478"/>
          <ac:picMkLst>
            <pc:docMk/>
            <pc:sldMk cId="556284819" sldId="281"/>
            <ac:picMk id="2052" creationId="{9526932B-EC35-557E-2B6E-86589D342695}"/>
          </ac:picMkLst>
        </pc:picChg>
        <pc:picChg chg="add del mod">
          <ac:chgData name="Nikola Kaludov" userId="bc0ee1db-ef0f-442f-a892-ee6cf5e92a6f" providerId="ADAL" clId="{F3697C9F-75EC-AF4C-BB4E-C19C5EC05C7E}" dt="2022-09-21T11:31:53.855" v="2643" actId="478"/>
          <ac:picMkLst>
            <pc:docMk/>
            <pc:sldMk cId="556284819" sldId="281"/>
            <ac:picMk id="2054" creationId="{3CAFA983-4FA0-6551-16C0-265B497887E9}"/>
          </ac:picMkLst>
        </pc:picChg>
        <pc:picChg chg="add mod">
          <ac:chgData name="Nikola Kaludov" userId="bc0ee1db-ef0f-442f-a892-ee6cf5e92a6f" providerId="ADAL" clId="{F3697C9F-75EC-AF4C-BB4E-C19C5EC05C7E}" dt="2022-09-20T12:59:12.760" v="2151" actId="692"/>
          <ac:picMkLst>
            <pc:docMk/>
            <pc:sldMk cId="556284819" sldId="281"/>
            <ac:picMk id="2056" creationId="{CEB1A6CA-B8EE-6719-38B3-41347BD36FC6}"/>
          </ac:picMkLst>
        </pc:picChg>
        <pc:picChg chg="add mod topLvl">
          <ac:chgData name="Nikola Kaludov" userId="bc0ee1db-ef0f-442f-a892-ee6cf5e92a6f" providerId="ADAL" clId="{F3697C9F-75EC-AF4C-BB4E-C19C5EC05C7E}" dt="2022-09-21T13:08:50.202" v="5076" actId="170"/>
          <ac:picMkLst>
            <pc:docMk/>
            <pc:sldMk cId="556284819" sldId="281"/>
            <ac:picMk id="3074" creationId="{D59D9E74-E924-EA4A-FDC4-C15634B88E18}"/>
          </ac:picMkLst>
        </pc:picChg>
        <pc:cxnChg chg="add mod">
          <ac:chgData name="Nikola Kaludov" userId="bc0ee1db-ef0f-442f-a892-ee6cf5e92a6f" providerId="ADAL" clId="{F3697C9F-75EC-AF4C-BB4E-C19C5EC05C7E}" dt="2022-09-20T12:54:43.968" v="2097" actId="1076"/>
          <ac:cxnSpMkLst>
            <pc:docMk/>
            <pc:sldMk cId="556284819" sldId="281"/>
            <ac:cxnSpMk id="12" creationId="{C735B96E-C733-9427-CE6F-F93835268661}"/>
          </ac:cxnSpMkLst>
        </pc:cxnChg>
        <pc:cxnChg chg="add mod">
          <ac:chgData name="Nikola Kaludov" userId="bc0ee1db-ef0f-442f-a892-ee6cf5e92a6f" providerId="ADAL" clId="{F3697C9F-75EC-AF4C-BB4E-C19C5EC05C7E}" dt="2022-09-21T11:40:02.651" v="2720" actId="1076"/>
          <ac:cxnSpMkLst>
            <pc:docMk/>
            <pc:sldMk cId="556284819" sldId="281"/>
            <ac:cxnSpMk id="15" creationId="{64436490-36CB-682C-9BEC-4569D00DB654}"/>
          </ac:cxnSpMkLst>
        </pc:cxnChg>
        <pc:cxnChg chg="add del mod">
          <ac:chgData name="Nikola Kaludov" userId="bc0ee1db-ef0f-442f-a892-ee6cf5e92a6f" providerId="ADAL" clId="{F3697C9F-75EC-AF4C-BB4E-C19C5EC05C7E}" dt="2022-09-21T11:32:03.649" v="2649" actId="478"/>
          <ac:cxnSpMkLst>
            <pc:docMk/>
            <pc:sldMk cId="556284819" sldId="281"/>
            <ac:cxnSpMk id="16" creationId="{1A128258-F109-75F5-5EF3-A7FD9B6665FB}"/>
          </ac:cxnSpMkLst>
        </pc:cxnChg>
        <pc:cxnChg chg="add del mod">
          <ac:chgData name="Nikola Kaludov" userId="bc0ee1db-ef0f-442f-a892-ee6cf5e92a6f" providerId="ADAL" clId="{F3697C9F-75EC-AF4C-BB4E-C19C5EC05C7E}" dt="2022-09-21T11:32:02.411" v="2648" actId="478"/>
          <ac:cxnSpMkLst>
            <pc:docMk/>
            <pc:sldMk cId="556284819" sldId="281"/>
            <ac:cxnSpMk id="17" creationId="{B31AEAE5-AE2C-E119-2820-435BE2E54F07}"/>
          </ac:cxnSpMkLst>
        </pc:cxnChg>
        <pc:cxnChg chg="add mod">
          <ac:chgData name="Nikola Kaludov" userId="bc0ee1db-ef0f-442f-a892-ee6cf5e92a6f" providerId="ADAL" clId="{F3697C9F-75EC-AF4C-BB4E-C19C5EC05C7E}" dt="2022-09-21T11:40:02.651" v="2720" actId="1076"/>
          <ac:cxnSpMkLst>
            <pc:docMk/>
            <pc:sldMk cId="556284819" sldId="281"/>
            <ac:cxnSpMk id="23" creationId="{A1D90017-06E2-5087-D644-BF2524D27D57}"/>
          </ac:cxnSpMkLst>
        </pc:cxnChg>
        <pc:cxnChg chg="add mod">
          <ac:chgData name="Nikola Kaludov" userId="bc0ee1db-ef0f-442f-a892-ee6cf5e92a6f" providerId="ADAL" clId="{F3697C9F-75EC-AF4C-BB4E-C19C5EC05C7E}" dt="2022-09-21T11:40:02.651" v="2720" actId="1076"/>
          <ac:cxnSpMkLst>
            <pc:docMk/>
            <pc:sldMk cId="556284819" sldId="281"/>
            <ac:cxnSpMk id="26" creationId="{7C454055-1BC4-C679-917B-54BF65DF3C74}"/>
          </ac:cxnSpMkLst>
        </pc:cxnChg>
        <pc:cxnChg chg="add del mod">
          <ac:chgData name="Nikola Kaludov" userId="bc0ee1db-ef0f-442f-a892-ee6cf5e92a6f" providerId="ADAL" clId="{F3697C9F-75EC-AF4C-BB4E-C19C5EC05C7E}" dt="2022-09-21T11:40:12.413" v="2723" actId="478"/>
          <ac:cxnSpMkLst>
            <pc:docMk/>
            <pc:sldMk cId="556284819" sldId="281"/>
            <ac:cxnSpMk id="32" creationId="{ED2785AD-F019-EAB0-623E-27CB4D3A947A}"/>
          </ac:cxnSpMkLst>
        </pc:cxnChg>
        <pc:cxnChg chg="add del mod">
          <ac:chgData name="Nikola Kaludov" userId="bc0ee1db-ef0f-442f-a892-ee6cf5e92a6f" providerId="ADAL" clId="{F3697C9F-75EC-AF4C-BB4E-C19C5EC05C7E}" dt="2022-09-21T11:40:12.413" v="2723" actId="478"/>
          <ac:cxnSpMkLst>
            <pc:docMk/>
            <pc:sldMk cId="556284819" sldId="281"/>
            <ac:cxnSpMk id="35" creationId="{04CD3164-91B2-0A75-B311-79001A01C9A5}"/>
          </ac:cxnSpMkLst>
        </pc:cxnChg>
        <pc:cxnChg chg="add mod topLvl">
          <ac:chgData name="Nikola Kaludov" userId="bc0ee1db-ef0f-442f-a892-ee6cf5e92a6f" providerId="ADAL" clId="{F3697C9F-75EC-AF4C-BB4E-C19C5EC05C7E}" dt="2022-09-21T13:08:44.494" v="5075" actId="164"/>
          <ac:cxnSpMkLst>
            <pc:docMk/>
            <pc:sldMk cId="556284819" sldId="281"/>
            <ac:cxnSpMk id="36" creationId="{5293FF4D-7EA9-E8EE-B6EF-C6B8FDBB8873}"/>
          </ac:cxnSpMkLst>
        </pc:cxnChg>
      </pc:sldChg>
      <pc:sldChg chg="modSp mod setBg">
        <pc:chgData name="Nikola Kaludov" userId="bc0ee1db-ef0f-442f-a892-ee6cf5e92a6f" providerId="ADAL" clId="{F3697C9F-75EC-AF4C-BB4E-C19C5EC05C7E}" dt="2022-09-26T14:00:03.748" v="10572" actId="207"/>
        <pc:sldMkLst>
          <pc:docMk/>
          <pc:sldMk cId="2337753760" sldId="282"/>
        </pc:sldMkLst>
        <pc:spChg chg="mod">
          <ac:chgData name="Nikola Kaludov" userId="bc0ee1db-ef0f-442f-a892-ee6cf5e92a6f" providerId="ADAL" clId="{F3697C9F-75EC-AF4C-BB4E-C19C5EC05C7E}" dt="2022-09-26T13:20:07.343" v="9859"/>
          <ac:spMkLst>
            <pc:docMk/>
            <pc:sldMk cId="2337753760" sldId="282"/>
            <ac:spMk id="122" creationId="{00000000-0000-0000-0000-000000000000}"/>
          </ac:spMkLst>
        </pc:spChg>
        <pc:spChg chg="mod">
          <ac:chgData name="Nikola Kaludov" userId="bc0ee1db-ef0f-442f-a892-ee6cf5e92a6f" providerId="ADAL" clId="{F3697C9F-75EC-AF4C-BB4E-C19C5EC05C7E}" dt="2022-09-26T14:00:03.748" v="10572" actId="207"/>
          <ac:spMkLst>
            <pc:docMk/>
            <pc:sldMk cId="2337753760" sldId="282"/>
            <ac:spMk id="123" creationId="{00000000-0000-0000-0000-000000000000}"/>
          </ac:spMkLst>
        </pc:spChg>
      </pc:sldChg>
      <pc:sldChg chg="modSp mod setBg">
        <pc:chgData name="Nikola Kaludov" userId="bc0ee1db-ef0f-442f-a892-ee6cf5e92a6f" providerId="ADAL" clId="{F3697C9F-75EC-AF4C-BB4E-C19C5EC05C7E}" dt="2022-09-26T13:59:34.963" v="10571" actId="207"/>
        <pc:sldMkLst>
          <pc:docMk/>
          <pc:sldMk cId="1801329262" sldId="283"/>
        </pc:sldMkLst>
        <pc:spChg chg="mod">
          <ac:chgData name="Nikola Kaludov" userId="bc0ee1db-ef0f-442f-a892-ee6cf5e92a6f" providerId="ADAL" clId="{F3697C9F-75EC-AF4C-BB4E-C19C5EC05C7E}" dt="2022-09-26T13:59:19.416" v="10568" actId="14100"/>
          <ac:spMkLst>
            <pc:docMk/>
            <pc:sldMk cId="1801329262" sldId="283"/>
            <ac:spMk id="2" creationId="{0545C0B4-D080-6604-C175-29243BE16C3F}"/>
          </ac:spMkLst>
        </pc:spChg>
        <pc:spChg chg="mod">
          <ac:chgData name="Nikola Kaludov" userId="bc0ee1db-ef0f-442f-a892-ee6cf5e92a6f" providerId="ADAL" clId="{F3697C9F-75EC-AF4C-BB4E-C19C5EC05C7E}" dt="2022-09-26T13:59:27.011" v="10569" actId="1076"/>
          <ac:spMkLst>
            <pc:docMk/>
            <pc:sldMk cId="1801329262" sldId="283"/>
            <ac:spMk id="5" creationId="{883E8AED-0E39-2872-78D2-1101B11A6510}"/>
          </ac:spMkLst>
        </pc:spChg>
        <pc:spChg chg="mod">
          <ac:chgData name="Nikola Kaludov" userId="bc0ee1db-ef0f-442f-a892-ee6cf5e92a6f" providerId="ADAL" clId="{F3697C9F-75EC-AF4C-BB4E-C19C5EC05C7E}" dt="2022-09-26T13:59:34.963" v="10571" actId="207"/>
          <ac:spMkLst>
            <pc:docMk/>
            <pc:sldMk cId="1801329262" sldId="283"/>
            <ac:spMk id="6" creationId="{08ED2ADA-327A-E973-1BD1-3D8A10BAD6AD}"/>
          </ac:spMkLst>
        </pc:spChg>
        <pc:spChg chg="mod">
          <ac:chgData name="Nikola Kaludov" userId="bc0ee1db-ef0f-442f-a892-ee6cf5e92a6f" providerId="ADAL" clId="{F3697C9F-75EC-AF4C-BB4E-C19C5EC05C7E}" dt="2022-09-26T13:14:46.099" v="9764" actId="2711"/>
          <ac:spMkLst>
            <pc:docMk/>
            <pc:sldMk cId="1801329262" sldId="283"/>
            <ac:spMk id="7" creationId="{51E71DD3-9C55-4175-7695-61496A4844E9}"/>
          </ac:spMkLst>
        </pc:spChg>
        <pc:spChg chg="mod">
          <ac:chgData name="Nikola Kaludov" userId="bc0ee1db-ef0f-442f-a892-ee6cf5e92a6f" providerId="ADAL" clId="{F3697C9F-75EC-AF4C-BB4E-C19C5EC05C7E}" dt="2022-09-26T13:20:07.343" v="9859"/>
          <ac:spMkLst>
            <pc:docMk/>
            <pc:sldMk cId="1801329262" sldId="283"/>
            <ac:spMk id="122" creationId="{00000000-0000-0000-0000-000000000000}"/>
          </ac:spMkLst>
        </pc:spChg>
      </pc:sldChg>
      <pc:sldChg chg="modSp mod setBg modAnim">
        <pc:chgData name="Nikola Kaludov" userId="bc0ee1db-ef0f-442f-a892-ee6cf5e92a6f" providerId="ADAL" clId="{F3697C9F-75EC-AF4C-BB4E-C19C5EC05C7E}" dt="2022-09-26T13:38:51.930" v="10134" actId="5793"/>
        <pc:sldMkLst>
          <pc:docMk/>
          <pc:sldMk cId="1968385025" sldId="284"/>
        </pc:sldMkLst>
        <pc:spChg chg="mod">
          <ac:chgData name="Nikola Kaludov" userId="bc0ee1db-ef0f-442f-a892-ee6cf5e92a6f" providerId="ADAL" clId="{F3697C9F-75EC-AF4C-BB4E-C19C5EC05C7E}" dt="2022-09-26T13:36:05.199" v="9976" actId="14100"/>
          <ac:spMkLst>
            <pc:docMk/>
            <pc:sldMk cId="1968385025" sldId="284"/>
            <ac:spMk id="2" creationId="{887EBF66-1DAF-E5D1-9417-9AC2FE2F0231}"/>
          </ac:spMkLst>
        </pc:spChg>
        <pc:spChg chg="mod">
          <ac:chgData name="Nikola Kaludov" userId="bc0ee1db-ef0f-442f-a892-ee6cf5e92a6f" providerId="ADAL" clId="{F3697C9F-75EC-AF4C-BB4E-C19C5EC05C7E}" dt="2022-09-26T13:31:33.132" v="9916" actId="1076"/>
          <ac:spMkLst>
            <pc:docMk/>
            <pc:sldMk cId="1968385025" sldId="284"/>
            <ac:spMk id="4" creationId="{1E3216E8-9B7D-4187-382B-58542DC80FE1}"/>
          </ac:spMkLst>
        </pc:spChg>
        <pc:spChg chg="mod">
          <ac:chgData name="Nikola Kaludov" userId="bc0ee1db-ef0f-442f-a892-ee6cf5e92a6f" providerId="ADAL" clId="{F3697C9F-75EC-AF4C-BB4E-C19C5EC05C7E}" dt="2022-09-26T13:31:33.132" v="9916" actId="1076"/>
          <ac:spMkLst>
            <pc:docMk/>
            <pc:sldMk cId="1968385025" sldId="284"/>
            <ac:spMk id="5" creationId="{5DC633C8-5C50-C5DD-067D-34D0AC3C02AA}"/>
          </ac:spMkLst>
        </pc:spChg>
        <pc:spChg chg="mod">
          <ac:chgData name="Nikola Kaludov" userId="bc0ee1db-ef0f-442f-a892-ee6cf5e92a6f" providerId="ADAL" clId="{F3697C9F-75EC-AF4C-BB4E-C19C5EC05C7E}" dt="2022-09-26T13:31:33.132" v="9916" actId="1076"/>
          <ac:spMkLst>
            <pc:docMk/>
            <pc:sldMk cId="1968385025" sldId="284"/>
            <ac:spMk id="6" creationId="{AD3868BD-00BC-0320-3BAD-0123CBFDECFA}"/>
          </ac:spMkLst>
        </pc:spChg>
        <pc:spChg chg="mod">
          <ac:chgData name="Nikola Kaludov" userId="bc0ee1db-ef0f-442f-a892-ee6cf5e92a6f" providerId="ADAL" clId="{F3697C9F-75EC-AF4C-BB4E-C19C5EC05C7E}" dt="2022-09-26T13:37:47.877" v="10119" actId="2085"/>
          <ac:spMkLst>
            <pc:docMk/>
            <pc:sldMk cId="1968385025" sldId="284"/>
            <ac:spMk id="8" creationId="{5F63B780-F7DD-5110-21FF-D4E84C38AEF0}"/>
          </ac:spMkLst>
        </pc:spChg>
        <pc:spChg chg="mod">
          <ac:chgData name="Nikola Kaludov" userId="bc0ee1db-ef0f-442f-a892-ee6cf5e92a6f" providerId="ADAL" clId="{F3697C9F-75EC-AF4C-BB4E-C19C5EC05C7E}" dt="2022-09-26T13:33:48.797" v="9938" actId="1076"/>
          <ac:spMkLst>
            <pc:docMk/>
            <pc:sldMk cId="1968385025" sldId="284"/>
            <ac:spMk id="9" creationId="{B58C2D02-428B-76B0-DA91-D8770D272313}"/>
          </ac:spMkLst>
        </pc:spChg>
        <pc:spChg chg="mod">
          <ac:chgData name="Nikola Kaludov" userId="bc0ee1db-ef0f-442f-a892-ee6cf5e92a6f" providerId="ADAL" clId="{F3697C9F-75EC-AF4C-BB4E-C19C5EC05C7E}" dt="2022-09-26T13:33:25.854" v="9933" actId="14100"/>
          <ac:spMkLst>
            <pc:docMk/>
            <pc:sldMk cId="1968385025" sldId="284"/>
            <ac:spMk id="14" creationId="{729D8C42-5726-0000-7F94-EBB71B7C1285}"/>
          </ac:spMkLst>
        </pc:spChg>
        <pc:spChg chg="mod">
          <ac:chgData name="Nikola Kaludov" userId="bc0ee1db-ef0f-442f-a892-ee6cf5e92a6f" providerId="ADAL" clId="{F3697C9F-75EC-AF4C-BB4E-C19C5EC05C7E}" dt="2022-09-26T13:20:07.343" v="9859"/>
          <ac:spMkLst>
            <pc:docMk/>
            <pc:sldMk cId="1968385025" sldId="284"/>
            <ac:spMk id="75" creationId="{00000000-0000-0000-0000-000000000000}"/>
          </ac:spMkLst>
        </pc:spChg>
        <pc:spChg chg="mod">
          <ac:chgData name="Nikola Kaludov" userId="bc0ee1db-ef0f-442f-a892-ee6cf5e92a6f" providerId="ADAL" clId="{F3697C9F-75EC-AF4C-BB4E-C19C5EC05C7E}" dt="2022-09-26T13:38:51.930" v="10134" actId="5793"/>
          <ac:spMkLst>
            <pc:docMk/>
            <pc:sldMk cId="1968385025" sldId="284"/>
            <ac:spMk id="76" creationId="{00000000-0000-0000-0000-000000000000}"/>
          </ac:spMkLst>
        </pc:spChg>
      </pc:sldChg>
      <pc:sldChg chg="modSp mod modTransition setBg modAnim">
        <pc:chgData name="Nikola Kaludov" userId="bc0ee1db-ef0f-442f-a892-ee6cf5e92a6f" providerId="ADAL" clId="{F3697C9F-75EC-AF4C-BB4E-C19C5EC05C7E}" dt="2022-09-26T13:43:26.449" v="10235"/>
        <pc:sldMkLst>
          <pc:docMk/>
          <pc:sldMk cId="2252534533" sldId="285"/>
        </pc:sldMkLst>
        <pc:spChg chg="mod">
          <ac:chgData name="Nikola Kaludov" userId="bc0ee1db-ef0f-442f-a892-ee6cf5e92a6f" providerId="ADAL" clId="{F3697C9F-75EC-AF4C-BB4E-C19C5EC05C7E}" dt="2022-09-26T13:14:13.211" v="9758" actId="2711"/>
          <ac:spMkLst>
            <pc:docMk/>
            <pc:sldMk cId="2252534533" sldId="285"/>
            <ac:spMk id="3" creationId="{7B80B752-7415-3DFB-0B08-266860A6855F}"/>
          </ac:spMkLst>
        </pc:spChg>
        <pc:spChg chg="mod">
          <ac:chgData name="Nikola Kaludov" userId="bc0ee1db-ef0f-442f-a892-ee6cf5e92a6f" providerId="ADAL" clId="{F3697C9F-75EC-AF4C-BB4E-C19C5EC05C7E}" dt="2022-09-26T13:14:13.211" v="9758" actId="2711"/>
          <ac:spMkLst>
            <pc:docMk/>
            <pc:sldMk cId="2252534533" sldId="285"/>
            <ac:spMk id="4" creationId="{1E3216E8-9B7D-4187-382B-58542DC80FE1}"/>
          </ac:spMkLst>
        </pc:spChg>
        <pc:spChg chg="mod">
          <ac:chgData name="Nikola Kaludov" userId="bc0ee1db-ef0f-442f-a892-ee6cf5e92a6f" providerId="ADAL" clId="{F3697C9F-75EC-AF4C-BB4E-C19C5EC05C7E}" dt="2022-09-26T13:14:13.211" v="9758" actId="2711"/>
          <ac:spMkLst>
            <pc:docMk/>
            <pc:sldMk cId="2252534533" sldId="285"/>
            <ac:spMk id="5" creationId="{5DC633C8-5C50-C5DD-067D-34D0AC3C02AA}"/>
          </ac:spMkLst>
        </pc:spChg>
        <pc:spChg chg="mod">
          <ac:chgData name="Nikola Kaludov" userId="bc0ee1db-ef0f-442f-a892-ee6cf5e92a6f" providerId="ADAL" clId="{F3697C9F-75EC-AF4C-BB4E-C19C5EC05C7E}" dt="2022-09-26T13:14:13.211" v="9758" actId="2711"/>
          <ac:spMkLst>
            <pc:docMk/>
            <pc:sldMk cId="2252534533" sldId="285"/>
            <ac:spMk id="6" creationId="{AD3868BD-00BC-0320-3BAD-0123CBFDECFA}"/>
          </ac:spMkLst>
        </pc:spChg>
        <pc:spChg chg="mod">
          <ac:chgData name="Nikola Kaludov" userId="bc0ee1db-ef0f-442f-a892-ee6cf5e92a6f" providerId="ADAL" clId="{F3697C9F-75EC-AF4C-BB4E-C19C5EC05C7E}" dt="2022-09-26T13:14:13.211" v="9758" actId="2711"/>
          <ac:spMkLst>
            <pc:docMk/>
            <pc:sldMk cId="2252534533" sldId="285"/>
            <ac:spMk id="7" creationId="{F2F43146-3201-38DE-2B67-8C05F63A9430}"/>
          </ac:spMkLst>
        </pc:spChg>
        <pc:spChg chg="mod">
          <ac:chgData name="Nikola Kaludov" userId="bc0ee1db-ef0f-442f-a892-ee6cf5e92a6f" providerId="ADAL" clId="{F3697C9F-75EC-AF4C-BB4E-C19C5EC05C7E}" dt="2022-09-26T13:20:07.343" v="9859"/>
          <ac:spMkLst>
            <pc:docMk/>
            <pc:sldMk cId="2252534533" sldId="285"/>
            <ac:spMk id="75" creationId="{00000000-0000-0000-0000-000000000000}"/>
          </ac:spMkLst>
        </pc:spChg>
        <pc:spChg chg="mod">
          <ac:chgData name="Nikola Kaludov" userId="bc0ee1db-ef0f-442f-a892-ee6cf5e92a6f" providerId="ADAL" clId="{F3697C9F-75EC-AF4C-BB4E-C19C5EC05C7E}" dt="2022-09-26T13:38:49.907" v="10133" actId="20577"/>
          <ac:spMkLst>
            <pc:docMk/>
            <pc:sldMk cId="2252534533" sldId="285"/>
            <ac:spMk id="76" creationId="{00000000-0000-0000-0000-000000000000}"/>
          </ac:spMkLst>
        </pc:spChg>
      </pc:sldChg>
      <pc:sldChg chg="addSp delSp modSp new mod ord modAnim modNotesTx">
        <pc:chgData name="Nikola Kaludov" userId="bc0ee1db-ef0f-442f-a892-ee6cf5e92a6f" providerId="ADAL" clId="{F3697C9F-75EC-AF4C-BB4E-C19C5EC05C7E}" dt="2022-09-27T12:56:07.254" v="12329" actId="20577"/>
        <pc:sldMkLst>
          <pc:docMk/>
          <pc:sldMk cId="1405632870" sldId="286"/>
        </pc:sldMkLst>
        <pc:spChg chg="mod">
          <ac:chgData name="Nikola Kaludov" userId="bc0ee1db-ef0f-442f-a892-ee6cf5e92a6f" providerId="ADAL" clId="{F3697C9F-75EC-AF4C-BB4E-C19C5EC05C7E}" dt="2022-09-26T13:20:07.343" v="9859"/>
          <ac:spMkLst>
            <pc:docMk/>
            <pc:sldMk cId="1405632870" sldId="286"/>
            <ac:spMk id="2" creationId="{FA8A4FA6-5867-EDC8-0CE4-207CE19D1F3D}"/>
          </ac:spMkLst>
        </pc:spChg>
        <pc:spChg chg="add mod">
          <ac:chgData name="Nikola Kaludov" userId="bc0ee1db-ef0f-442f-a892-ee6cf5e92a6f" providerId="ADAL" clId="{F3697C9F-75EC-AF4C-BB4E-C19C5EC05C7E}" dt="2022-09-26T14:05:01.357" v="10621" actId="403"/>
          <ac:spMkLst>
            <pc:docMk/>
            <pc:sldMk cId="1405632870" sldId="286"/>
            <ac:spMk id="4" creationId="{3642BEB8-5A3F-773B-63AE-5E0B0B9EA4FF}"/>
          </ac:spMkLst>
        </pc:spChg>
        <pc:spChg chg="add del mod">
          <ac:chgData name="Nikola Kaludov" userId="bc0ee1db-ef0f-442f-a892-ee6cf5e92a6f" providerId="ADAL" clId="{F3697C9F-75EC-AF4C-BB4E-C19C5EC05C7E}" dt="2022-09-21T12:15:00.585" v="4446" actId="478"/>
          <ac:spMkLst>
            <pc:docMk/>
            <pc:sldMk cId="1405632870" sldId="286"/>
            <ac:spMk id="6" creationId="{C9F7BE74-6E6E-5C99-BB85-29963DEEA72C}"/>
          </ac:spMkLst>
        </pc:spChg>
        <pc:spChg chg="add del mod">
          <ac:chgData name="Nikola Kaludov" userId="bc0ee1db-ef0f-442f-a892-ee6cf5e92a6f" providerId="ADAL" clId="{F3697C9F-75EC-AF4C-BB4E-C19C5EC05C7E}" dt="2022-09-21T12:14:43.310" v="4442" actId="11529"/>
          <ac:spMkLst>
            <pc:docMk/>
            <pc:sldMk cId="1405632870" sldId="286"/>
            <ac:spMk id="7" creationId="{5D8793B0-91C1-0D77-7E83-380F95624B18}"/>
          </ac:spMkLst>
        </pc:spChg>
        <pc:spChg chg="add del">
          <ac:chgData name="Nikola Kaludov" userId="bc0ee1db-ef0f-442f-a892-ee6cf5e92a6f" providerId="ADAL" clId="{F3697C9F-75EC-AF4C-BB4E-C19C5EC05C7E}" dt="2022-09-21T12:14:52.664" v="4444" actId="11529"/>
          <ac:spMkLst>
            <pc:docMk/>
            <pc:sldMk cId="1405632870" sldId="286"/>
            <ac:spMk id="8" creationId="{216BF269-3F5B-4205-4F0F-D8B0BB9D2512}"/>
          </ac:spMkLst>
        </pc:spChg>
        <pc:spChg chg="add del">
          <ac:chgData name="Nikola Kaludov" userId="bc0ee1db-ef0f-442f-a892-ee6cf5e92a6f" providerId="ADAL" clId="{F3697C9F-75EC-AF4C-BB4E-C19C5EC05C7E}" dt="2022-09-21T12:15:04.592" v="4448" actId="11529"/>
          <ac:spMkLst>
            <pc:docMk/>
            <pc:sldMk cId="1405632870" sldId="286"/>
            <ac:spMk id="9" creationId="{3F40691D-7F35-D6AF-5600-1C30E5AE328F}"/>
          </ac:spMkLst>
        </pc:spChg>
        <pc:spChg chg="add del">
          <ac:chgData name="Nikola Kaludov" userId="bc0ee1db-ef0f-442f-a892-ee6cf5e92a6f" providerId="ADAL" clId="{F3697C9F-75EC-AF4C-BB4E-C19C5EC05C7E}" dt="2022-09-21T12:15:15.452" v="4450" actId="11529"/>
          <ac:spMkLst>
            <pc:docMk/>
            <pc:sldMk cId="1405632870" sldId="286"/>
            <ac:spMk id="10" creationId="{18D7714A-6905-3E49-1636-15A10B3DEA2E}"/>
          </ac:spMkLst>
        </pc:spChg>
        <pc:spChg chg="add del mod">
          <ac:chgData name="Nikola Kaludov" userId="bc0ee1db-ef0f-442f-a892-ee6cf5e92a6f" providerId="ADAL" clId="{F3697C9F-75EC-AF4C-BB4E-C19C5EC05C7E}" dt="2022-09-21T12:15:35.399" v="4454" actId="11529"/>
          <ac:spMkLst>
            <pc:docMk/>
            <pc:sldMk cId="1405632870" sldId="286"/>
            <ac:spMk id="11" creationId="{7ABB634D-9ADA-FAA7-9E39-FFB76C5EC7C3}"/>
          </ac:spMkLst>
        </pc:spChg>
        <pc:spChg chg="add mod">
          <ac:chgData name="Nikola Kaludov" userId="bc0ee1db-ef0f-442f-a892-ee6cf5e92a6f" providerId="ADAL" clId="{F3697C9F-75EC-AF4C-BB4E-C19C5EC05C7E}" dt="2022-09-26T13:15:18.308" v="9766" actId="2711"/>
          <ac:spMkLst>
            <pc:docMk/>
            <pc:sldMk cId="1405632870" sldId="286"/>
            <ac:spMk id="12" creationId="{92CE47D9-1A1C-5EC1-BBFE-4A8533880C47}"/>
          </ac:spMkLst>
        </pc:spChg>
        <pc:spChg chg="add mod">
          <ac:chgData name="Nikola Kaludov" userId="bc0ee1db-ef0f-442f-a892-ee6cf5e92a6f" providerId="ADAL" clId="{F3697C9F-75EC-AF4C-BB4E-C19C5EC05C7E}" dt="2022-09-26T13:15:18.308" v="9766" actId="2711"/>
          <ac:spMkLst>
            <pc:docMk/>
            <pc:sldMk cId="1405632870" sldId="286"/>
            <ac:spMk id="13" creationId="{02CB43F7-6C7C-FDC0-9740-7A78F620AADB}"/>
          </ac:spMkLst>
        </pc:spChg>
        <pc:spChg chg="add mod">
          <ac:chgData name="Nikola Kaludov" userId="bc0ee1db-ef0f-442f-a892-ee6cf5e92a6f" providerId="ADAL" clId="{F3697C9F-75EC-AF4C-BB4E-C19C5EC05C7E}" dt="2022-09-27T12:49:04.087" v="12259" actId="1076"/>
          <ac:spMkLst>
            <pc:docMk/>
            <pc:sldMk cId="1405632870" sldId="286"/>
            <ac:spMk id="16" creationId="{7DB9EEAB-C425-8114-9731-9EB643A8B4A9}"/>
          </ac:spMkLst>
        </pc:spChg>
        <pc:spChg chg="add mod">
          <ac:chgData name="Nikola Kaludov" userId="bc0ee1db-ef0f-442f-a892-ee6cf5e92a6f" providerId="ADAL" clId="{F3697C9F-75EC-AF4C-BB4E-C19C5EC05C7E}" dt="2022-09-27T12:51:19.416" v="12293" actId="1076"/>
          <ac:spMkLst>
            <pc:docMk/>
            <pc:sldMk cId="1405632870" sldId="286"/>
            <ac:spMk id="20" creationId="{DFBEDD12-0ADB-3680-7F87-54934575C08E}"/>
          </ac:spMkLst>
        </pc:spChg>
        <pc:graphicFrameChg chg="add mod">
          <ac:chgData name="Nikola Kaludov" userId="bc0ee1db-ef0f-442f-a892-ee6cf5e92a6f" providerId="ADAL" clId="{F3697C9F-75EC-AF4C-BB4E-C19C5EC05C7E}" dt="2022-09-27T12:51:07.967" v="12290" actId="1076"/>
          <ac:graphicFrameMkLst>
            <pc:docMk/>
            <pc:sldMk cId="1405632870" sldId="286"/>
            <ac:graphicFrameMk id="5" creationId="{B6A0E48B-F55B-7150-8AC2-75524111820A}"/>
          </ac:graphicFrameMkLst>
        </pc:graphicFrameChg>
        <pc:cxnChg chg="add mod">
          <ac:chgData name="Nikola Kaludov" userId="bc0ee1db-ef0f-442f-a892-ee6cf5e92a6f" providerId="ADAL" clId="{F3697C9F-75EC-AF4C-BB4E-C19C5EC05C7E}" dt="2022-09-26T13:15:18.308" v="9766" actId="2711"/>
          <ac:cxnSpMkLst>
            <pc:docMk/>
            <pc:sldMk cId="1405632870" sldId="286"/>
            <ac:cxnSpMk id="15" creationId="{0A12FEB2-A776-800F-012D-7C33A0875D89}"/>
          </ac:cxnSpMkLst>
        </pc:cxnChg>
        <pc:cxnChg chg="add del mod">
          <ac:chgData name="Nikola Kaludov" userId="bc0ee1db-ef0f-442f-a892-ee6cf5e92a6f" providerId="ADAL" clId="{F3697C9F-75EC-AF4C-BB4E-C19C5EC05C7E}" dt="2022-09-27T12:49:33.452" v="12265" actId="11529"/>
          <ac:cxnSpMkLst>
            <pc:docMk/>
            <pc:sldMk cId="1405632870" sldId="286"/>
            <ac:cxnSpMk id="18" creationId="{AF09B4AF-AE7A-5010-BB25-FEE0492BA20A}"/>
          </ac:cxnSpMkLst>
        </pc:cxnChg>
      </pc:sldChg>
      <pc:sldChg chg="add del">
        <pc:chgData name="Nikola Kaludov" userId="bc0ee1db-ef0f-442f-a892-ee6cf5e92a6f" providerId="ADAL" clId="{F3697C9F-75EC-AF4C-BB4E-C19C5EC05C7E}" dt="2022-09-21T12:54:08.465" v="5007" actId="2696"/>
        <pc:sldMkLst>
          <pc:docMk/>
          <pc:sldMk cId="475443507" sldId="287"/>
        </pc:sldMkLst>
      </pc:sldChg>
      <pc:sldChg chg="modSp add del mod modTransition">
        <pc:chgData name="Nikola Kaludov" userId="bc0ee1db-ef0f-442f-a892-ee6cf5e92a6f" providerId="ADAL" clId="{F3697C9F-75EC-AF4C-BB4E-C19C5EC05C7E}" dt="2022-09-21T12:55:46.932" v="5020" actId="2696"/>
        <pc:sldMkLst>
          <pc:docMk/>
          <pc:sldMk cId="751618463" sldId="287"/>
        </pc:sldMkLst>
        <pc:spChg chg="mod">
          <ac:chgData name="Nikola Kaludov" userId="bc0ee1db-ef0f-442f-a892-ee6cf5e92a6f" providerId="ADAL" clId="{F3697C9F-75EC-AF4C-BB4E-C19C5EC05C7E}" dt="2022-09-21T12:54:55.416" v="5014" actId="14100"/>
          <ac:spMkLst>
            <pc:docMk/>
            <pc:sldMk cId="751618463" sldId="287"/>
            <ac:spMk id="8" creationId="{DDB77C1D-D9D4-C06C-0CED-91031A3EF740}"/>
          </ac:spMkLst>
        </pc:spChg>
        <pc:spChg chg="mod">
          <ac:chgData name="Nikola Kaludov" userId="bc0ee1db-ef0f-442f-a892-ee6cf5e92a6f" providerId="ADAL" clId="{F3697C9F-75EC-AF4C-BB4E-C19C5EC05C7E}" dt="2022-09-21T12:55:06.050" v="5017" actId="207"/>
          <ac:spMkLst>
            <pc:docMk/>
            <pc:sldMk cId="751618463" sldId="287"/>
            <ac:spMk id="9" creationId="{D5089CD7-D2E8-75C8-9676-E087056814E4}"/>
          </ac:spMkLst>
        </pc:spChg>
      </pc:sldChg>
      <pc:sldChg chg="new del">
        <pc:chgData name="Nikola Kaludov" userId="bc0ee1db-ef0f-442f-a892-ee6cf5e92a6f" providerId="ADAL" clId="{F3697C9F-75EC-AF4C-BB4E-C19C5EC05C7E}" dt="2022-09-21T12:52:25.874" v="4980" actId="2696"/>
        <pc:sldMkLst>
          <pc:docMk/>
          <pc:sldMk cId="2990295155" sldId="287"/>
        </pc:sldMkLst>
      </pc:sldChg>
      <pc:sldChg chg="addSp modSp add mod modTransition">
        <pc:chgData name="Nikola Kaludov" userId="bc0ee1db-ef0f-442f-a892-ee6cf5e92a6f" providerId="ADAL" clId="{F3697C9F-75EC-AF4C-BB4E-C19C5EC05C7E}" dt="2022-09-27T12:43:12.175" v="12202" actId="20577"/>
        <pc:sldMkLst>
          <pc:docMk/>
          <pc:sldMk cId="3582747218" sldId="287"/>
        </pc:sldMkLst>
        <pc:spChg chg="mod">
          <ac:chgData name="Nikola Kaludov" userId="bc0ee1db-ef0f-442f-a892-ee6cf5e92a6f" providerId="ADAL" clId="{F3697C9F-75EC-AF4C-BB4E-C19C5EC05C7E}" dt="2022-09-27T12:43:12.175" v="12202" actId="20577"/>
          <ac:spMkLst>
            <pc:docMk/>
            <pc:sldMk cId="3582747218" sldId="287"/>
            <ac:spMk id="2" creationId="{0CE9BA09-A703-5A6C-CF0F-CE016791ABEF}"/>
          </ac:spMkLst>
        </pc:spChg>
        <pc:spChg chg="mod">
          <ac:chgData name="Nikola Kaludov" userId="bc0ee1db-ef0f-442f-a892-ee6cf5e92a6f" providerId="ADAL" clId="{F3697C9F-75EC-AF4C-BB4E-C19C5EC05C7E}" dt="2022-09-26T14:05:33.552" v="10628" actId="403"/>
          <ac:spMkLst>
            <pc:docMk/>
            <pc:sldMk cId="3582747218" sldId="287"/>
            <ac:spMk id="3" creationId="{A8E6AC21-9569-C029-411D-2DEE583DF95C}"/>
          </ac:spMkLst>
        </pc:spChg>
        <pc:spChg chg="mod">
          <ac:chgData name="Nikola Kaludov" userId="bc0ee1db-ef0f-442f-a892-ee6cf5e92a6f" providerId="ADAL" clId="{F3697C9F-75EC-AF4C-BB4E-C19C5EC05C7E}" dt="2022-09-26T14:05:27.587" v="10627" actId="1076"/>
          <ac:spMkLst>
            <pc:docMk/>
            <pc:sldMk cId="3582747218" sldId="287"/>
            <ac:spMk id="4" creationId="{60C29954-502A-40E4-C935-B9B21025D8BB}"/>
          </ac:spMkLst>
        </pc:spChg>
        <pc:spChg chg="mod">
          <ac:chgData name="Nikola Kaludov" userId="bc0ee1db-ef0f-442f-a892-ee6cf5e92a6f" providerId="ADAL" clId="{F3697C9F-75EC-AF4C-BB4E-C19C5EC05C7E}" dt="2022-09-26T14:05:33.552" v="10628" actId="403"/>
          <ac:spMkLst>
            <pc:docMk/>
            <pc:sldMk cId="3582747218" sldId="287"/>
            <ac:spMk id="6" creationId="{1E2FB217-1712-217F-9E39-80D3B39BED61}"/>
          </ac:spMkLst>
        </pc:spChg>
        <pc:spChg chg="add mod">
          <ac:chgData name="Nikola Kaludov" userId="bc0ee1db-ef0f-442f-a892-ee6cf5e92a6f" providerId="ADAL" clId="{F3697C9F-75EC-AF4C-BB4E-C19C5EC05C7E}" dt="2022-09-26T14:05:46.155" v="10630" actId="1076"/>
          <ac:spMkLst>
            <pc:docMk/>
            <pc:sldMk cId="3582747218" sldId="287"/>
            <ac:spMk id="7" creationId="{615A1755-C2E2-25E3-F387-D2DDE17F2BA5}"/>
          </ac:spMkLst>
        </pc:spChg>
        <pc:spChg chg="mod">
          <ac:chgData name="Nikola Kaludov" userId="bc0ee1db-ef0f-442f-a892-ee6cf5e92a6f" providerId="ADAL" clId="{F3697C9F-75EC-AF4C-BB4E-C19C5EC05C7E}" dt="2022-09-21T12:55:59.714" v="5023" actId="14100"/>
          <ac:spMkLst>
            <pc:docMk/>
            <pc:sldMk cId="3582747218" sldId="287"/>
            <ac:spMk id="8" creationId="{DDB77C1D-D9D4-C06C-0CED-91031A3EF740}"/>
          </ac:spMkLst>
        </pc:spChg>
        <pc:spChg chg="mod">
          <ac:chgData name="Nikola Kaludov" userId="bc0ee1db-ef0f-442f-a892-ee6cf5e92a6f" providerId="ADAL" clId="{F3697C9F-75EC-AF4C-BB4E-C19C5EC05C7E}" dt="2022-09-26T13:15:41.806" v="9768" actId="2711"/>
          <ac:spMkLst>
            <pc:docMk/>
            <pc:sldMk cId="3582747218" sldId="287"/>
            <ac:spMk id="9" creationId="{D5089CD7-D2E8-75C8-9676-E087056814E4}"/>
          </ac:spMkLst>
        </pc:spChg>
      </pc:sldChg>
      <pc:sldChg chg="addSp delSp modSp new mod ord modAnim modNotesTx">
        <pc:chgData name="Nikola Kaludov" userId="bc0ee1db-ef0f-442f-a892-ee6cf5e92a6f" providerId="ADAL" clId="{F3697C9F-75EC-AF4C-BB4E-C19C5EC05C7E}" dt="2022-09-27T12:42:02.218" v="12176" actId="20578"/>
        <pc:sldMkLst>
          <pc:docMk/>
          <pc:sldMk cId="4134835889" sldId="288"/>
        </pc:sldMkLst>
        <pc:spChg chg="mod">
          <ac:chgData name="Nikola Kaludov" userId="bc0ee1db-ef0f-442f-a892-ee6cf5e92a6f" providerId="ADAL" clId="{F3697C9F-75EC-AF4C-BB4E-C19C5EC05C7E}" dt="2022-09-26T13:20:07.343" v="9859"/>
          <ac:spMkLst>
            <pc:docMk/>
            <pc:sldMk cId="4134835889" sldId="288"/>
            <ac:spMk id="2" creationId="{9992DE39-B1BE-7CCA-0BAF-DC48586D9A32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3" creationId="{0FF03F50-4744-0CFA-7A6C-ECB0679EE47E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6" creationId="{A50690D2-C2A6-7588-34BD-57459B4CD1F8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7" creationId="{7F4A27E7-EC83-DFE8-4970-0D79C609F610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8" creationId="{848E026C-2165-8CDC-BB2E-425A44DBAE8A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9" creationId="{D30C4A9E-57FF-C1BF-AAAA-132FF027A0EE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10" creationId="{CE025B9B-36FD-0AE7-C700-7392F68ACB62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11" creationId="{F85426A4-0B17-7884-F578-315DB93D20F4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12" creationId="{E631FD75-511E-5B2B-528B-DA621E474214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13" creationId="{B98A146D-8048-203D-53AC-03284AC7171A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14" creationId="{40B5BDAC-5E30-0D77-716F-064DFEF91BB7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15" creationId="{EB6609C1-F220-FF43-CB1D-1F934D59B8E8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16" creationId="{AC81BF99-4EFD-4425-25D3-602E2E8F8469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17" creationId="{2D329DB6-FF84-433D-4D17-A9AEBE87E13B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18" creationId="{4810DE69-8538-A99A-4B7A-24AD8F2D61E3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19" creationId="{8C7AAEB1-4A88-7EA3-30B6-AF17282A2CCC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20" creationId="{2432F28F-834D-618D-A463-86A59E5AA390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21" creationId="{28CA4FAB-C003-547F-DEA6-752A74B66D79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22" creationId="{C5B3F028-A572-3121-EAA6-DA636F76C531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23" creationId="{53D5EC0C-5D85-3841-101E-5CC5BFBF82D6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24" creationId="{5B86A45D-2283-6A78-9A0C-AB8B491B9DA4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25" creationId="{371BF835-D806-9317-8BB7-39BC4D483E02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26" creationId="{FEE6952D-9CB3-DD03-81C9-E81F34D5B564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27" creationId="{2466DCE0-B9F3-7D26-D969-F05CDBEBD17C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28" creationId="{3ABC3FB0-C1F3-932D-DE4F-61BBAF136B56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29" creationId="{7393BB27-9338-342E-E7E0-234BB31CF774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30" creationId="{6231337C-D4C1-37DC-FF4B-4BFC005F9A6C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31" creationId="{EC5CFD15-E76F-15BE-EA96-A72E0B7BA718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32" creationId="{171EED84-4F0E-64E8-8287-7B10B6526F66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33" creationId="{768C4ECA-34E7-541F-C6CA-3395DD20C923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34" creationId="{0986C943-668C-1644-FB1B-2B3E20D306EB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35" creationId="{75F3CB49-7E33-255D-073E-1D1CB722FB4C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36" creationId="{B964B1D3-61CC-CCD9-4872-C26BA0AA7853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37" creationId="{67B16531-1F0D-B1CE-8803-8523FD25EA6A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38" creationId="{A171AF51-276E-4B72-D107-F84EB4057DAF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39" creationId="{395D3604-1716-3076-7982-816601F65930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40" creationId="{C21E1FAD-AE1D-2F8B-FBE9-2BAA255B86BA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41" creationId="{D40E488A-B4CF-4585-BC4F-D0FCF7AEA41D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42" creationId="{33316CD0-D26D-26AD-5DF2-330F61EA76BB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43" creationId="{060B8810-E521-00D2-AB10-0E2A71EA095D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44" creationId="{A35CD25E-432E-2B96-2A91-587D99B0BA88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45" creationId="{DCC9077E-2C07-1C77-30EA-19E5A59BF5CB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46" creationId="{AAC50514-5896-F865-1C05-E296513D37E6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47" creationId="{A81BE7BD-DF11-D1A1-50CD-AA8E7908DBD3}"/>
          </ac:spMkLst>
        </pc:spChg>
        <pc:spChg chg="add del mod">
          <ac:chgData name="Nikola Kaludov" userId="bc0ee1db-ef0f-442f-a892-ee6cf5e92a6f" providerId="ADAL" clId="{F3697C9F-75EC-AF4C-BB4E-C19C5EC05C7E}" dt="2022-09-23T11:47:15.844" v="6156" actId="478"/>
          <ac:spMkLst>
            <pc:docMk/>
            <pc:sldMk cId="4134835889" sldId="288"/>
            <ac:spMk id="48" creationId="{7B72765A-0F52-6100-59D4-E1585D818488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49" creationId="{0A74EE95-8DD2-9E14-376D-9BEB05AC5180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50" creationId="{95E76608-08C3-F30C-9703-87280856F5A0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51" creationId="{B8B8155B-BDEF-4B37-6C8A-68E850732DD7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52" creationId="{6D41E71D-587B-334B-EFBF-24F396AE6700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53" creationId="{6483E1CE-8E27-8B35-4ABF-E2F64037624B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54" creationId="{D93F6B05-1909-0670-151C-3E6CD93BF3F8}"/>
          </ac:spMkLst>
        </pc:spChg>
        <pc:spChg chg="add mod">
          <ac:chgData name="Nikola Kaludov" userId="bc0ee1db-ef0f-442f-a892-ee6cf5e92a6f" providerId="ADAL" clId="{F3697C9F-75EC-AF4C-BB4E-C19C5EC05C7E}" dt="2022-09-26T13:15:54.069" v="9770" actId="2711"/>
          <ac:spMkLst>
            <pc:docMk/>
            <pc:sldMk cId="4134835889" sldId="288"/>
            <ac:spMk id="55" creationId="{A2E58C40-F62E-F6D1-63B2-4B684EF40707}"/>
          </ac:spMkLst>
        </pc:spChg>
        <pc:spChg chg="add mod">
          <ac:chgData name="Nikola Kaludov" userId="bc0ee1db-ef0f-442f-a892-ee6cf5e92a6f" providerId="ADAL" clId="{F3697C9F-75EC-AF4C-BB4E-C19C5EC05C7E}" dt="2022-09-26T14:06:29.588" v="10639" actId="207"/>
          <ac:spMkLst>
            <pc:docMk/>
            <pc:sldMk cId="4134835889" sldId="288"/>
            <ac:spMk id="56" creationId="{6628C703-8AAA-A741-25B2-1ADDD4B22564}"/>
          </ac:spMkLst>
        </pc:spChg>
        <pc:cxnChg chg="add mod">
          <ac:chgData name="Nikola Kaludov" userId="bc0ee1db-ef0f-442f-a892-ee6cf5e92a6f" providerId="ADAL" clId="{F3697C9F-75EC-AF4C-BB4E-C19C5EC05C7E}" dt="2022-09-26T13:15:54.069" v="9770" actId="2711"/>
          <ac:cxnSpMkLst>
            <pc:docMk/>
            <pc:sldMk cId="4134835889" sldId="288"/>
            <ac:cxnSpMk id="5" creationId="{6CBF6351-86E9-B4B9-AE71-D43956C7D49D}"/>
          </ac:cxnSpMkLst>
        </pc:cxnChg>
        <pc:cxnChg chg="add mod">
          <ac:chgData name="Nikola Kaludov" userId="bc0ee1db-ef0f-442f-a892-ee6cf5e92a6f" providerId="ADAL" clId="{F3697C9F-75EC-AF4C-BB4E-C19C5EC05C7E}" dt="2022-09-26T13:15:54.069" v="9770" actId="2711"/>
          <ac:cxnSpMkLst>
            <pc:docMk/>
            <pc:sldMk cId="4134835889" sldId="288"/>
            <ac:cxnSpMk id="58" creationId="{2A1F1416-0832-8D18-E8A5-3BE539DCC396}"/>
          </ac:cxnSpMkLst>
        </pc:cxnChg>
        <pc:cxnChg chg="add mod">
          <ac:chgData name="Nikola Kaludov" userId="bc0ee1db-ef0f-442f-a892-ee6cf5e92a6f" providerId="ADAL" clId="{F3697C9F-75EC-AF4C-BB4E-C19C5EC05C7E}" dt="2022-09-26T13:15:54.069" v="9770" actId="2711"/>
          <ac:cxnSpMkLst>
            <pc:docMk/>
            <pc:sldMk cId="4134835889" sldId="288"/>
            <ac:cxnSpMk id="60" creationId="{8E8DF14E-F104-0F6E-67BB-1BD6F4E46CD2}"/>
          </ac:cxnSpMkLst>
        </pc:cxnChg>
        <pc:cxnChg chg="add mod">
          <ac:chgData name="Nikola Kaludov" userId="bc0ee1db-ef0f-442f-a892-ee6cf5e92a6f" providerId="ADAL" clId="{F3697C9F-75EC-AF4C-BB4E-C19C5EC05C7E}" dt="2022-09-26T13:15:54.069" v="9770" actId="2711"/>
          <ac:cxnSpMkLst>
            <pc:docMk/>
            <pc:sldMk cId="4134835889" sldId="288"/>
            <ac:cxnSpMk id="61" creationId="{9D306E37-C5EF-AA8B-28C2-A33C21AB93B1}"/>
          </ac:cxnSpMkLst>
        </pc:cxnChg>
        <pc:cxnChg chg="add mod">
          <ac:chgData name="Nikola Kaludov" userId="bc0ee1db-ef0f-442f-a892-ee6cf5e92a6f" providerId="ADAL" clId="{F3697C9F-75EC-AF4C-BB4E-C19C5EC05C7E}" dt="2022-09-26T13:15:54.069" v="9770" actId="2711"/>
          <ac:cxnSpMkLst>
            <pc:docMk/>
            <pc:sldMk cId="4134835889" sldId="288"/>
            <ac:cxnSpMk id="62" creationId="{3FD697F1-620F-DD34-F54A-54505E8B5317}"/>
          </ac:cxnSpMkLst>
        </pc:cxnChg>
        <pc:cxnChg chg="add mod">
          <ac:chgData name="Nikola Kaludov" userId="bc0ee1db-ef0f-442f-a892-ee6cf5e92a6f" providerId="ADAL" clId="{F3697C9F-75EC-AF4C-BB4E-C19C5EC05C7E}" dt="2022-09-26T13:15:54.069" v="9770" actId="2711"/>
          <ac:cxnSpMkLst>
            <pc:docMk/>
            <pc:sldMk cId="4134835889" sldId="288"/>
            <ac:cxnSpMk id="63" creationId="{DC06F1B9-C54B-1A33-DC08-C89A42180559}"/>
          </ac:cxnSpMkLst>
        </pc:cxnChg>
        <pc:cxnChg chg="add mod">
          <ac:chgData name="Nikola Kaludov" userId="bc0ee1db-ef0f-442f-a892-ee6cf5e92a6f" providerId="ADAL" clId="{F3697C9F-75EC-AF4C-BB4E-C19C5EC05C7E}" dt="2022-09-26T13:15:54.069" v="9770" actId="2711"/>
          <ac:cxnSpMkLst>
            <pc:docMk/>
            <pc:sldMk cId="4134835889" sldId="288"/>
            <ac:cxnSpMk id="64" creationId="{02595944-C13B-3BCD-221C-6D8B5091FD4D}"/>
          </ac:cxnSpMkLst>
        </pc:cxnChg>
        <pc:cxnChg chg="add mod">
          <ac:chgData name="Nikola Kaludov" userId="bc0ee1db-ef0f-442f-a892-ee6cf5e92a6f" providerId="ADAL" clId="{F3697C9F-75EC-AF4C-BB4E-C19C5EC05C7E}" dt="2022-09-26T13:15:54.069" v="9770" actId="2711"/>
          <ac:cxnSpMkLst>
            <pc:docMk/>
            <pc:sldMk cId="4134835889" sldId="288"/>
            <ac:cxnSpMk id="65" creationId="{AB8C18F3-A571-825A-2669-9F0A9A64E646}"/>
          </ac:cxnSpMkLst>
        </pc:cxnChg>
        <pc:cxnChg chg="add mod">
          <ac:chgData name="Nikola Kaludov" userId="bc0ee1db-ef0f-442f-a892-ee6cf5e92a6f" providerId="ADAL" clId="{F3697C9F-75EC-AF4C-BB4E-C19C5EC05C7E}" dt="2022-09-26T13:15:54.069" v="9770" actId="2711"/>
          <ac:cxnSpMkLst>
            <pc:docMk/>
            <pc:sldMk cId="4134835889" sldId="288"/>
            <ac:cxnSpMk id="66" creationId="{29EA76CB-B9AF-5E67-9346-FC6617CE8D2F}"/>
          </ac:cxnSpMkLst>
        </pc:cxnChg>
        <pc:cxnChg chg="add mod">
          <ac:chgData name="Nikola Kaludov" userId="bc0ee1db-ef0f-442f-a892-ee6cf5e92a6f" providerId="ADAL" clId="{F3697C9F-75EC-AF4C-BB4E-C19C5EC05C7E}" dt="2022-09-26T13:15:54.069" v="9770" actId="2711"/>
          <ac:cxnSpMkLst>
            <pc:docMk/>
            <pc:sldMk cId="4134835889" sldId="288"/>
            <ac:cxnSpMk id="67" creationId="{6258AF52-D22F-2AB5-1575-9A8F8158D94B}"/>
          </ac:cxnSpMkLst>
        </pc:cxnChg>
        <pc:cxnChg chg="add mod">
          <ac:chgData name="Nikola Kaludov" userId="bc0ee1db-ef0f-442f-a892-ee6cf5e92a6f" providerId="ADAL" clId="{F3697C9F-75EC-AF4C-BB4E-C19C5EC05C7E}" dt="2022-09-26T13:15:54.069" v="9770" actId="2711"/>
          <ac:cxnSpMkLst>
            <pc:docMk/>
            <pc:sldMk cId="4134835889" sldId="288"/>
            <ac:cxnSpMk id="68" creationId="{9C1C9BB9-2C18-1F59-F9E0-41BB4854FCC9}"/>
          </ac:cxnSpMkLst>
        </pc:cxnChg>
        <pc:cxnChg chg="add mod">
          <ac:chgData name="Nikola Kaludov" userId="bc0ee1db-ef0f-442f-a892-ee6cf5e92a6f" providerId="ADAL" clId="{F3697C9F-75EC-AF4C-BB4E-C19C5EC05C7E}" dt="2022-09-26T13:15:54.069" v="9770" actId="2711"/>
          <ac:cxnSpMkLst>
            <pc:docMk/>
            <pc:sldMk cId="4134835889" sldId="288"/>
            <ac:cxnSpMk id="69" creationId="{63162D42-CA39-6406-72DA-A9107119C53C}"/>
          </ac:cxnSpMkLst>
        </pc:cxnChg>
        <pc:cxnChg chg="add mod">
          <ac:chgData name="Nikola Kaludov" userId="bc0ee1db-ef0f-442f-a892-ee6cf5e92a6f" providerId="ADAL" clId="{F3697C9F-75EC-AF4C-BB4E-C19C5EC05C7E}" dt="2022-09-26T13:15:54.069" v="9770" actId="2711"/>
          <ac:cxnSpMkLst>
            <pc:docMk/>
            <pc:sldMk cId="4134835889" sldId="288"/>
            <ac:cxnSpMk id="70" creationId="{BFEC9976-767D-062F-EEEA-DBAFCF00970A}"/>
          </ac:cxnSpMkLst>
        </pc:cxnChg>
        <pc:cxnChg chg="add mod">
          <ac:chgData name="Nikola Kaludov" userId="bc0ee1db-ef0f-442f-a892-ee6cf5e92a6f" providerId="ADAL" clId="{F3697C9F-75EC-AF4C-BB4E-C19C5EC05C7E}" dt="2022-09-26T13:15:54.069" v="9770" actId="2711"/>
          <ac:cxnSpMkLst>
            <pc:docMk/>
            <pc:sldMk cId="4134835889" sldId="288"/>
            <ac:cxnSpMk id="71" creationId="{BD2B3F36-01CA-A2C8-EF1C-DD309DE72F3E}"/>
          </ac:cxnSpMkLst>
        </pc:cxnChg>
      </pc:sldChg>
      <pc:sldChg chg="addSp modSp add mod ord modTransition modAnim modNotesTx">
        <pc:chgData name="Nikola Kaludov" userId="bc0ee1db-ef0f-442f-a892-ee6cf5e92a6f" providerId="ADAL" clId="{F3697C9F-75EC-AF4C-BB4E-C19C5EC05C7E}" dt="2022-09-27T12:42:02.218" v="12176" actId="20578"/>
        <pc:sldMkLst>
          <pc:docMk/>
          <pc:sldMk cId="938950230" sldId="289"/>
        </pc:sldMkLst>
        <pc:spChg chg="mod">
          <ac:chgData name="Nikola Kaludov" userId="bc0ee1db-ef0f-442f-a892-ee6cf5e92a6f" providerId="ADAL" clId="{F3697C9F-75EC-AF4C-BB4E-C19C5EC05C7E}" dt="2022-09-26T13:20:07.343" v="9859"/>
          <ac:spMkLst>
            <pc:docMk/>
            <pc:sldMk cId="938950230" sldId="289"/>
            <ac:spMk id="2" creationId="{9992DE39-B1BE-7CCA-0BAF-DC48586D9A32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3" creationId="{0FF03F50-4744-0CFA-7A6C-ECB0679EE47E}"/>
          </ac:spMkLst>
        </pc:spChg>
        <pc:spChg chg="add 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4" creationId="{B3E37183-6292-1EDD-A49B-93FAE3F7B0F4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6" creationId="{A50690D2-C2A6-7588-34BD-57459B4CD1F8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7" creationId="{7F4A27E7-EC83-DFE8-4970-0D79C609F610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8" creationId="{848E026C-2165-8CDC-BB2E-425A44DBAE8A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9" creationId="{D30C4A9E-57FF-C1BF-AAAA-132FF027A0EE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10" creationId="{CE025B9B-36FD-0AE7-C700-7392F68ACB62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11" creationId="{F85426A4-0B17-7884-F578-315DB93D20F4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12" creationId="{E631FD75-511E-5B2B-528B-DA621E474214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13" creationId="{B98A146D-8048-203D-53AC-03284AC7171A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14" creationId="{40B5BDAC-5E30-0D77-716F-064DFEF91BB7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15" creationId="{EB6609C1-F220-FF43-CB1D-1F934D59B8E8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16" creationId="{AC81BF99-4EFD-4425-25D3-602E2E8F8469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17" creationId="{2D329DB6-FF84-433D-4D17-A9AEBE87E13B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18" creationId="{4810DE69-8538-A99A-4B7A-24AD8F2D61E3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19" creationId="{8C7AAEB1-4A88-7EA3-30B6-AF17282A2CCC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20" creationId="{2432F28F-834D-618D-A463-86A59E5AA390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21" creationId="{28CA4FAB-C003-547F-DEA6-752A74B66D79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22" creationId="{C5B3F028-A572-3121-EAA6-DA636F76C531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23" creationId="{53D5EC0C-5D85-3841-101E-5CC5BFBF82D6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24" creationId="{5B86A45D-2283-6A78-9A0C-AB8B491B9DA4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25" creationId="{371BF835-D806-9317-8BB7-39BC4D483E02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26" creationId="{FEE6952D-9CB3-DD03-81C9-E81F34D5B564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27" creationId="{2466DCE0-B9F3-7D26-D969-F05CDBEBD17C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28" creationId="{3ABC3FB0-C1F3-932D-DE4F-61BBAF136B56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29" creationId="{7393BB27-9338-342E-E7E0-234BB31CF774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30" creationId="{6231337C-D4C1-37DC-FF4B-4BFC005F9A6C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31" creationId="{EC5CFD15-E76F-15BE-EA96-A72E0B7BA718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32" creationId="{171EED84-4F0E-64E8-8287-7B10B6526F66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33" creationId="{768C4ECA-34E7-541F-C6CA-3395DD20C923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34" creationId="{0986C943-668C-1644-FB1B-2B3E20D306EB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35" creationId="{75F3CB49-7E33-255D-073E-1D1CB722FB4C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36" creationId="{B964B1D3-61CC-CCD9-4872-C26BA0AA7853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37" creationId="{67B16531-1F0D-B1CE-8803-8523FD25EA6A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38" creationId="{A171AF51-276E-4B72-D107-F84EB4057DAF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39" creationId="{395D3604-1716-3076-7982-816601F65930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40" creationId="{C21E1FAD-AE1D-2F8B-FBE9-2BAA255B86BA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41" creationId="{D40E488A-B4CF-4585-BC4F-D0FCF7AEA41D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42" creationId="{33316CD0-D26D-26AD-5DF2-330F61EA76BB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43" creationId="{060B8810-E521-00D2-AB10-0E2A71EA095D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44" creationId="{A35CD25E-432E-2B96-2A91-587D99B0BA88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45" creationId="{DCC9077E-2C07-1C77-30EA-19E5A59BF5CB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46" creationId="{AAC50514-5896-F865-1C05-E296513D37E6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47" creationId="{A81BE7BD-DF11-D1A1-50CD-AA8E7908DBD3}"/>
          </ac:spMkLst>
        </pc:spChg>
        <pc:spChg chg="add 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48" creationId="{502DAB5E-E0A0-2F8B-BECA-0EBE4A8309C4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49" creationId="{0A74EE95-8DD2-9E14-376D-9BEB05AC5180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50" creationId="{95E76608-08C3-F30C-9703-87280856F5A0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51" creationId="{B8B8155B-BDEF-4B37-6C8A-68E850732DD7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52" creationId="{6D41E71D-587B-334B-EFBF-24F396AE6700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53" creationId="{6483E1CE-8E27-8B35-4ABF-E2F64037624B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54" creationId="{D93F6B05-1909-0670-151C-3E6CD93BF3F8}"/>
          </ac:spMkLst>
        </pc:spChg>
        <pc:spChg chg="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55" creationId="{A2E58C40-F62E-F6D1-63B2-4B684EF40707}"/>
          </ac:spMkLst>
        </pc:spChg>
        <pc:spChg chg="mod">
          <ac:chgData name="Nikola Kaludov" userId="bc0ee1db-ef0f-442f-a892-ee6cf5e92a6f" providerId="ADAL" clId="{F3697C9F-75EC-AF4C-BB4E-C19C5EC05C7E}" dt="2022-09-26T14:06:38.095" v="10641" actId="207"/>
          <ac:spMkLst>
            <pc:docMk/>
            <pc:sldMk cId="938950230" sldId="289"/>
            <ac:spMk id="56" creationId="{6628C703-8AAA-A741-25B2-1ADDD4B22564}"/>
          </ac:spMkLst>
        </pc:spChg>
        <pc:spChg chg="add 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57" creationId="{4A2783AF-909D-4876-FD4F-93313B29873E}"/>
          </ac:spMkLst>
        </pc:spChg>
        <pc:spChg chg="add 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59" creationId="{447A8BD2-5938-5562-5280-5249E458C802}"/>
          </ac:spMkLst>
        </pc:spChg>
        <pc:spChg chg="add 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72" creationId="{11CC2A52-040F-37C2-8263-8222450B48D7}"/>
          </ac:spMkLst>
        </pc:spChg>
        <pc:spChg chg="add 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73" creationId="{46957EFB-4B34-0783-CD66-F1CDCAB21A22}"/>
          </ac:spMkLst>
        </pc:spChg>
        <pc:spChg chg="add 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74" creationId="{8EF8747F-4EA0-2714-4A6B-1FFD872327A6}"/>
          </ac:spMkLst>
        </pc:spChg>
        <pc:spChg chg="add 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75" creationId="{3A857575-4ACB-8939-CF93-E93E80358644}"/>
          </ac:spMkLst>
        </pc:spChg>
        <pc:spChg chg="add 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76" creationId="{49CBFCFB-74AE-4D68-8152-909F1E60BB4F}"/>
          </ac:spMkLst>
        </pc:spChg>
        <pc:spChg chg="add 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77" creationId="{5866C9F9-3EB7-E7FE-23A5-48737C07DE10}"/>
          </ac:spMkLst>
        </pc:spChg>
        <pc:spChg chg="add 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78" creationId="{CC0BD0F5-E966-ED4C-08B5-2983385E8B0A}"/>
          </ac:spMkLst>
        </pc:spChg>
        <pc:spChg chg="add mod">
          <ac:chgData name="Nikola Kaludov" userId="bc0ee1db-ef0f-442f-a892-ee6cf5e92a6f" providerId="ADAL" clId="{F3697C9F-75EC-AF4C-BB4E-C19C5EC05C7E}" dt="2022-09-26T13:16:00.885" v="9771" actId="2711"/>
          <ac:spMkLst>
            <pc:docMk/>
            <pc:sldMk cId="938950230" sldId="289"/>
            <ac:spMk id="79" creationId="{750B6C0A-41D1-B59D-0BC4-4946F9A753AF}"/>
          </ac:spMkLst>
        </pc:spChg>
        <pc:cxnChg chg="mod">
          <ac:chgData name="Nikola Kaludov" userId="bc0ee1db-ef0f-442f-a892-ee6cf5e92a6f" providerId="ADAL" clId="{F3697C9F-75EC-AF4C-BB4E-C19C5EC05C7E}" dt="2022-09-26T13:16:00.885" v="9771" actId="2711"/>
          <ac:cxnSpMkLst>
            <pc:docMk/>
            <pc:sldMk cId="938950230" sldId="289"/>
            <ac:cxnSpMk id="5" creationId="{6CBF6351-86E9-B4B9-AE71-D43956C7D49D}"/>
          </ac:cxnSpMkLst>
        </pc:cxnChg>
        <pc:cxnChg chg="mod">
          <ac:chgData name="Nikola Kaludov" userId="bc0ee1db-ef0f-442f-a892-ee6cf5e92a6f" providerId="ADAL" clId="{F3697C9F-75EC-AF4C-BB4E-C19C5EC05C7E}" dt="2022-09-26T13:16:00.885" v="9771" actId="2711"/>
          <ac:cxnSpMkLst>
            <pc:docMk/>
            <pc:sldMk cId="938950230" sldId="289"/>
            <ac:cxnSpMk id="58" creationId="{2A1F1416-0832-8D18-E8A5-3BE539DCC396}"/>
          </ac:cxnSpMkLst>
        </pc:cxnChg>
        <pc:cxnChg chg="mod">
          <ac:chgData name="Nikola Kaludov" userId="bc0ee1db-ef0f-442f-a892-ee6cf5e92a6f" providerId="ADAL" clId="{F3697C9F-75EC-AF4C-BB4E-C19C5EC05C7E}" dt="2022-09-26T13:16:00.885" v="9771" actId="2711"/>
          <ac:cxnSpMkLst>
            <pc:docMk/>
            <pc:sldMk cId="938950230" sldId="289"/>
            <ac:cxnSpMk id="60" creationId="{8E8DF14E-F104-0F6E-67BB-1BD6F4E46CD2}"/>
          </ac:cxnSpMkLst>
        </pc:cxnChg>
        <pc:cxnChg chg="mod">
          <ac:chgData name="Nikola Kaludov" userId="bc0ee1db-ef0f-442f-a892-ee6cf5e92a6f" providerId="ADAL" clId="{F3697C9F-75EC-AF4C-BB4E-C19C5EC05C7E}" dt="2022-09-26T13:16:00.885" v="9771" actId="2711"/>
          <ac:cxnSpMkLst>
            <pc:docMk/>
            <pc:sldMk cId="938950230" sldId="289"/>
            <ac:cxnSpMk id="61" creationId="{9D306E37-C5EF-AA8B-28C2-A33C21AB93B1}"/>
          </ac:cxnSpMkLst>
        </pc:cxnChg>
        <pc:cxnChg chg="mod">
          <ac:chgData name="Nikola Kaludov" userId="bc0ee1db-ef0f-442f-a892-ee6cf5e92a6f" providerId="ADAL" clId="{F3697C9F-75EC-AF4C-BB4E-C19C5EC05C7E}" dt="2022-09-26T13:16:00.885" v="9771" actId="2711"/>
          <ac:cxnSpMkLst>
            <pc:docMk/>
            <pc:sldMk cId="938950230" sldId="289"/>
            <ac:cxnSpMk id="62" creationId="{3FD697F1-620F-DD34-F54A-54505E8B5317}"/>
          </ac:cxnSpMkLst>
        </pc:cxnChg>
        <pc:cxnChg chg="mod">
          <ac:chgData name="Nikola Kaludov" userId="bc0ee1db-ef0f-442f-a892-ee6cf5e92a6f" providerId="ADAL" clId="{F3697C9F-75EC-AF4C-BB4E-C19C5EC05C7E}" dt="2022-09-26T13:16:00.885" v="9771" actId="2711"/>
          <ac:cxnSpMkLst>
            <pc:docMk/>
            <pc:sldMk cId="938950230" sldId="289"/>
            <ac:cxnSpMk id="63" creationId="{DC06F1B9-C54B-1A33-DC08-C89A42180559}"/>
          </ac:cxnSpMkLst>
        </pc:cxnChg>
        <pc:cxnChg chg="mod">
          <ac:chgData name="Nikola Kaludov" userId="bc0ee1db-ef0f-442f-a892-ee6cf5e92a6f" providerId="ADAL" clId="{F3697C9F-75EC-AF4C-BB4E-C19C5EC05C7E}" dt="2022-09-26T13:16:00.885" v="9771" actId="2711"/>
          <ac:cxnSpMkLst>
            <pc:docMk/>
            <pc:sldMk cId="938950230" sldId="289"/>
            <ac:cxnSpMk id="64" creationId="{02595944-C13B-3BCD-221C-6D8B5091FD4D}"/>
          </ac:cxnSpMkLst>
        </pc:cxnChg>
        <pc:cxnChg chg="mod">
          <ac:chgData name="Nikola Kaludov" userId="bc0ee1db-ef0f-442f-a892-ee6cf5e92a6f" providerId="ADAL" clId="{F3697C9F-75EC-AF4C-BB4E-C19C5EC05C7E}" dt="2022-09-26T13:16:00.885" v="9771" actId="2711"/>
          <ac:cxnSpMkLst>
            <pc:docMk/>
            <pc:sldMk cId="938950230" sldId="289"/>
            <ac:cxnSpMk id="65" creationId="{AB8C18F3-A571-825A-2669-9F0A9A64E646}"/>
          </ac:cxnSpMkLst>
        </pc:cxnChg>
        <pc:cxnChg chg="mod">
          <ac:chgData name="Nikola Kaludov" userId="bc0ee1db-ef0f-442f-a892-ee6cf5e92a6f" providerId="ADAL" clId="{F3697C9F-75EC-AF4C-BB4E-C19C5EC05C7E}" dt="2022-09-26T13:16:00.885" v="9771" actId="2711"/>
          <ac:cxnSpMkLst>
            <pc:docMk/>
            <pc:sldMk cId="938950230" sldId="289"/>
            <ac:cxnSpMk id="66" creationId="{29EA76CB-B9AF-5E67-9346-FC6617CE8D2F}"/>
          </ac:cxnSpMkLst>
        </pc:cxnChg>
        <pc:cxnChg chg="mod">
          <ac:chgData name="Nikola Kaludov" userId="bc0ee1db-ef0f-442f-a892-ee6cf5e92a6f" providerId="ADAL" clId="{F3697C9F-75EC-AF4C-BB4E-C19C5EC05C7E}" dt="2022-09-26T13:16:00.885" v="9771" actId="2711"/>
          <ac:cxnSpMkLst>
            <pc:docMk/>
            <pc:sldMk cId="938950230" sldId="289"/>
            <ac:cxnSpMk id="67" creationId="{6258AF52-D22F-2AB5-1575-9A8F8158D94B}"/>
          </ac:cxnSpMkLst>
        </pc:cxnChg>
        <pc:cxnChg chg="mod">
          <ac:chgData name="Nikola Kaludov" userId="bc0ee1db-ef0f-442f-a892-ee6cf5e92a6f" providerId="ADAL" clId="{F3697C9F-75EC-AF4C-BB4E-C19C5EC05C7E}" dt="2022-09-26T13:16:00.885" v="9771" actId="2711"/>
          <ac:cxnSpMkLst>
            <pc:docMk/>
            <pc:sldMk cId="938950230" sldId="289"/>
            <ac:cxnSpMk id="68" creationId="{9C1C9BB9-2C18-1F59-F9E0-41BB4854FCC9}"/>
          </ac:cxnSpMkLst>
        </pc:cxnChg>
        <pc:cxnChg chg="mod">
          <ac:chgData name="Nikola Kaludov" userId="bc0ee1db-ef0f-442f-a892-ee6cf5e92a6f" providerId="ADAL" clId="{F3697C9F-75EC-AF4C-BB4E-C19C5EC05C7E}" dt="2022-09-26T13:16:00.885" v="9771" actId="2711"/>
          <ac:cxnSpMkLst>
            <pc:docMk/>
            <pc:sldMk cId="938950230" sldId="289"/>
            <ac:cxnSpMk id="69" creationId="{63162D42-CA39-6406-72DA-A9107119C53C}"/>
          </ac:cxnSpMkLst>
        </pc:cxnChg>
        <pc:cxnChg chg="mod">
          <ac:chgData name="Nikola Kaludov" userId="bc0ee1db-ef0f-442f-a892-ee6cf5e92a6f" providerId="ADAL" clId="{F3697C9F-75EC-AF4C-BB4E-C19C5EC05C7E}" dt="2022-09-26T13:16:00.885" v="9771" actId="2711"/>
          <ac:cxnSpMkLst>
            <pc:docMk/>
            <pc:sldMk cId="938950230" sldId="289"/>
            <ac:cxnSpMk id="70" creationId="{BFEC9976-767D-062F-EEEA-DBAFCF00970A}"/>
          </ac:cxnSpMkLst>
        </pc:cxnChg>
        <pc:cxnChg chg="mod">
          <ac:chgData name="Nikola Kaludov" userId="bc0ee1db-ef0f-442f-a892-ee6cf5e92a6f" providerId="ADAL" clId="{F3697C9F-75EC-AF4C-BB4E-C19C5EC05C7E}" dt="2022-09-26T13:16:00.885" v="9771" actId="2711"/>
          <ac:cxnSpMkLst>
            <pc:docMk/>
            <pc:sldMk cId="938950230" sldId="289"/>
            <ac:cxnSpMk id="71" creationId="{BD2B3F36-01CA-A2C8-EF1C-DD309DE72F3E}"/>
          </ac:cxnSpMkLst>
        </pc:cxnChg>
      </pc:sldChg>
      <pc:sldChg chg="addSp modSp add mod ord modAnim modNotesTx">
        <pc:chgData name="Nikola Kaludov" userId="bc0ee1db-ef0f-442f-a892-ee6cf5e92a6f" providerId="ADAL" clId="{F3697C9F-75EC-AF4C-BB4E-C19C5EC05C7E}" dt="2022-09-27T12:42:02.218" v="12176" actId="20578"/>
        <pc:sldMkLst>
          <pc:docMk/>
          <pc:sldMk cId="2396797621" sldId="290"/>
        </pc:sldMkLst>
        <pc:spChg chg="mod">
          <ac:chgData name="Nikola Kaludov" userId="bc0ee1db-ef0f-442f-a892-ee6cf5e92a6f" providerId="ADAL" clId="{F3697C9F-75EC-AF4C-BB4E-C19C5EC05C7E}" dt="2022-09-26T13:20:07.343" v="9859"/>
          <ac:spMkLst>
            <pc:docMk/>
            <pc:sldMk cId="2396797621" sldId="290"/>
            <ac:spMk id="2" creationId="{9992DE39-B1BE-7CCA-0BAF-DC48586D9A32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3" creationId="{0FF03F50-4744-0CFA-7A6C-ECB0679EE47E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4" creationId="{B3E37183-6292-1EDD-A49B-93FAE3F7B0F4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6" creationId="{A50690D2-C2A6-7588-34BD-57459B4CD1F8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7" creationId="{7F4A27E7-EC83-DFE8-4970-0D79C609F610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8" creationId="{848E026C-2165-8CDC-BB2E-425A44DBAE8A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9" creationId="{D30C4A9E-57FF-C1BF-AAAA-132FF027A0EE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10" creationId="{CE025B9B-36FD-0AE7-C700-7392F68ACB62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11" creationId="{F85426A4-0B17-7884-F578-315DB93D20F4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12" creationId="{E631FD75-511E-5B2B-528B-DA621E474214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13" creationId="{B98A146D-8048-203D-53AC-03284AC7171A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14" creationId="{40B5BDAC-5E30-0D77-716F-064DFEF91BB7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15" creationId="{EB6609C1-F220-FF43-CB1D-1F934D59B8E8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16" creationId="{AC81BF99-4EFD-4425-25D3-602E2E8F8469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17" creationId="{2D329DB6-FF84-433D-4D17-A9AEBE87E13B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18" creationId="{4810DE69-8538-A99A-4B7A-24AD8F2D61E3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19" creationId="{8C7AAEB1-4A88-7EA3-30B6-AF17282A2CCC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20" creationId="{2432F28F-834D-618D-A463-86A59E5AA390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21" creationId="{28CA4FAB-C003-547F-DEA6-752A74B66D79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22" creationId="{C5B3F028-A572-3121-EAA6-DA636F76C531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23" creationId="{53D5EC0C-5D85-3841-101E-5CC5BFBF82D6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24" creationId="{5B86A45D-2283-6A78-9A0C-AB8B491B9DA4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25" creationId="{371BF835-D806-9317-8BB7-39BC4D483E02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26" creationId="{FEE6952D-9CB3-DD03-81C9-E81F34D5B564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27" creationId="{2466DCE0-B9F3-7D26-D969-F05CDBEBD17C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28" creationId="{3ABC3FB0-C1F3-932D-DE4F-61BBAF136B56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29" creationId="{7393BB27-9338-342E-E7E0-234BB31CF774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30" creationId="{6231337C-D4C1-37DC-FF4B-4BFC005F9A6C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31" creationId="{EC5CFD15-E76F-15BE-EA96-A72E0B7BA718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32" creationId="{171EED84-4F0E-64E8-8287-7B10B6526F66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33" creationId="{768C4ECA-34E7-541F-C6CA-3395DD20C923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34" creationId="{0986C943-668C-1644-FB1B-2B3E20D306EB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35" creationId="{75F3CB49-7E33-255D-073E-1D1CB722FB4C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36" creationId="{B964B1D3-61CC-CCD9-4872-C26BA0AA7853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37" creationId="{67B16531-1F0D-B1CE-8803-8523FD25EA6A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38" creationId="{A171AF51-276E-4B72-D107-F84EB4057DAF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39" creationId="{395D3604-1716-3076-7982-816601F65930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40" creationId="{C21E1FAD-AE1D-2F8B-FBE9-2BAA255B86BA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41" creationId="{D40E488A-B4CF-4585-BC4F-D0FCF7AEA41D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42" creationId="{33316CD0-D26D-26AD-5DF2-330F61EA76BB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43" creationId="{060B8810-E521-00D2-AB10-0E2A71EA095D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44" creationId="{A35CD25E-432E-2B96-2A91-587D99B0BA88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45" creationId="{DCC9077E-2C07-1C77-30EA-19E5A59BF5CB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46" creationId="{AAC50514-5896-F865-1C05-E296513D37E6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47" creationId="{A81BE7BD-DF11-D1A1-50CD-AA8E7908DBD3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48" creationId="{502DAB5E-E0A0-2F8B-BECA-0EBE4A8309C4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49" creationId="{0A74EE95-8DD2-9E14-376D-9BEB05AC5180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50" creationId="{95E76608-08C3-F30C-9703-87280856F5A0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51" creationId="{B8B8155B-BDEF-4B37-6C8A-68E850732DD7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52" creationId="{6D41E71D-587B-334B-EFBF-24F396AE6700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53" creationId="{6483E1CE-8E27-8B35-4ABF-E2F64037624B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54" creationId="{D93F6B05-1909-0670-151C-3E6CD93BF3F8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55" creationId="{A2E58C40-F62E-F6D1-63B2-4B684EF40707}"/>
          </ac:spMkLst>
        </pc:spChg>
        <pc:spChg chg="mod">
          <ac:chgData name="Nikola Kaludov" userId="bc0ee1db-ef0f-442f-a892-ee6cf5e92a6f" providerId="ADAL" clId="{F3697C9F-75EC-AF4C-BB4E-C19C5EC05C7E}" dt="2022-09-26T14:06:41.083" v="10642" actId="207"/>
          <ac:spMkLst>
            <pc:docMk/>
            <pc:sldMk cId="2396797621" sldId="290"/>
            <ac:spMk id="56" creationId="{6628C703-8AAA-A741-25B2-1ADDD4B22564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57" creationId="{4A2783AF-909D-4876-FD4F-93313B29873E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59" creationId="{447A8BD2-5938-5562-5280-5249E458C802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72" creationId="{11CC2A52-040F-37C2-8263-8222450B48D7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73" creationId="{46957EFB-4B34-0783-CD66-F1CDCAB21A22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74" creationId="{8EF8747F-4EA0-2714-4A6B-1FFD872327A6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75" creationId="{3A857575-4ACB-8939-CF93-E93E80358644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76" creationId="{49CBFCFB-74AE-4D68-8152-909F1E60BB4F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77" creationId="{5866C9F9-3EB7-E7FE-23A5-48737C07DE10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78" creationId="{CC0BD0F5-E966-ED4C-08B5-2983385E8B0A}"/>
          </ac:spMkLst>
        </pc:spChg>
        <pc:spChg chg="mod">
          <ac:chgData name="Nikola Kaludov" userId="bc0ee1db-ef0f-442f-a892-ee6cf5e92a6f" providerId="ADAL" clId="{F3697C9F-75EC-AF4C-BB4E-C19C5EC05C7E}" dt="2022-09-26T13:16:05.250" v="9772" actId="2711"/>
          <ac:spMkLst>
            <pc:docMk/>
            <pc:sldMk cId="2396797621" sldId="290"/>
            <ac:spMk id="79" creationId="{750B6C0A-41D1-B59D-0BC4-4946F9A753AF}"/>
          </ac:spMkLst>
        </pc:spChg>
        <pc:spChg chg="add mod">
          <ac:chgData name="Nikola Kaludov" userId="bc0ee1db-ef0f-442f-a892-ee6cf5e92a6f" providerId="ADAL" clId="{F3697C9F-75EC-AF4C-BB4E-C19C5EC05C7E}" dt="2022-09-26T14:06:50.725" v="10643" actId="403"/>
          <ac:spMkLst>
            <pc:docMk/>
            <pc:sldMk cId="2396797621" sldId="290"/>
            <ac:spMk id="80" creationId="{52A31EA8-DAAC-4CB5-C2EA-DA9807391018}"/>
          </ac:spMkLst>
        </pc:spChg>
        <pc:spChg chg="add mod">
          <ac:chgData name="Nikola Kaludov" userId="bc0ee1db-ef0f-442f-a892-ee6cf5e92a6f" providerId="ADAL" clId="{F3697C9F-75EC-AF4C-BB4E-C19C5EC05C7E}" dt="2022-09-26T14:06:53.731" v="10644" actId="403"/>
          <ac:spMkLst>
            <pc:docMk/>
            <pc:sldMk cId="2396797621" sldId="290"/>
            <ac:spMk id="87" creationId="{468F3AFC-3040-3DCB-8863-41E786FFDF3F}"/>
          </ac:spMkLst>
        </pc:spChg>
        <pc:cxnChg chg="mod">
          <ac:chgData name="Nikola Kaludov" userId="bc0ee1db-ef0f-442f-a892-ee6cf5e92a6f" providerId="ADAL" clId="{F3697C9F-75EC-AF4C-BB4E-C19C5EC05C7E}" dt="2022-09-26T13:16:05.250" v="9772" actId="2711"/>
          <ac:cxnSpMkLst>
            <pc:docMk/>
            <pc:sldMk cId="2396797621" sldId="290"/>
            <ac:cxnSpMk id="5" creationId="{6CBF6351-86E9-B4B9-AE71-D43956C7D49D}"/>
          </ac:cxnSpMkLst>
        </pc:cxnChg>
        <pc:cxnChg chg="mod">
          <ac:chgData name="Nikola Kaludov" userId="bc0ee1db-ef0f-442f-a892-ee6cf5e92a6f" providerId="ADAL" clId="{F3697C9F-75EC-AF4C-BB4E-C19C5EC05C7E}" dt="2022-09-26T13:16:05.250" v="9772" actId="2711"/>
          <ac:cxnSpMkLst>
            <pc:docMk/>
            <pc:sldMk cId="2396797621" sldId="290"/>
            <ac:cxnSpMk id="58" creationId="{2A1F1416-0832-8D18-E8A5-3BE539DCC396}"/>
          </ac:cxnSpMkLst>
        </pc:cxnChg>
        <pc:cxnChg chg="mod">
          <ac:chgData name="Nikola Kaludov" userId="bc0ee1db-ef0f-442f-a892-ee6cf5e92a6f" providerId="ADAL" clId="{F3697C9F-75EC-AF4C-BB4E-C19C5EC05C7E}" dt="2022-09-26T13:16:05.250" v="9772" actId="2711"/>
          <ac:cxnSpMkLst>
            <pc:docMk/>
            <pc:sldMk cId="2396797621" sldId="290"/>
            <ac:cxnSpMk id="60" creationId="{8E8DF14E-F104-0F6E-67BB-1BD6F4E46CD2}"/>
          </ac:cxnSpMkLst>
        </pc:cxnChg>
        <pc:cxnChg chg="mod">
          <ac:chgData name="Nikola Kaludov" userId="bc0ee1db-ef0f-442f-a892-ee6cf5e92a6f" providerId="ADAL" clId="{F3697C9F-75EC-AF4C-BB4E-C19C5EC05C7E}" dt="2022-09-26T13:16:05.250" v="9772" actId="2711"/>
          <ac:cxnSpMkLst>
            <pc:docMk/>
            <pc:sldMk cId="2396797621" sldId="290"/>
            <ac:cxnSpMk id="61" creationId="{9D306E37-C5EF-AA8B-28C2-A33C21AB93B1}"/>
          </ac:cxnSpMkLst>
        </pc:cxnChg>
        <pc:cxnChg chg="mod">
          <ac:chgData name="Nikola Kaludov" userId="bc0ee1db-ef0f-442f-a892-ee6cf5e92a6f" providerId="ADAL" clId="{F3697C9F-75EC-AF4C-BB4E-C19C5EC05C7E}" dt="2022-09-26T13:16:05.250" v="9772" actId="2711"/>
          <ac:cxnSpMkLst>
            <pc:docMk/>
            <pc:sldMk cId="2396797621" sldId="290"/>
            <ac:cxnSpMk id="62" creationId="{3FD697F1-620F-DD34-F54A-54505E8B5317}"/>
          </ac:cxnSpMkLst>
        </pc:cxnChg>
        <pc:cxnChg chg="mod">
          <ac:chgData name="Nikola Kaludov" userId="bc0ee1db-ef0f-442f-a892-ee6cf5e92a6f" providerId="ADAL" clId="{F3697C9F-75EC-AF4C-BB4E-C19C5EC05C7E}" dt="2022-09-26T13:16:05.250" v="9772" actId="2711"/>
          <ac:cxnSpMkLst>
            <pc:docMk/>
            <pc:sldMk cId="2396797621" sldId="290"/>
            <ac:cxnSpMk id="63" creationId="{DC06F1B9-C54B-1A33-DC08-C89A42180559}"/>
          </ac:cxnSpMkLst>
        </pc:cxnChg>
        <pc:cxnChg chg="mod">
          <ac:chgData name="Nikola Kaludov" userId="bc0ee1db-ef0f-442f-a892-ee6cf5e92a6f" providerId="ADAL" clId="{F3697C9F-75EC-AF4C-BB4E-C19C5EC05C7E}" dt="2022-09-26T13:16:05.250" v="9772" actId="2711"/>
          <ac:cxnSpMkLst>
            <pc:docMk/>
            <pc:sldMk cId="2396797621" sldId="290"/>
            <ac:cxnSpMk id="64" creationId="{02595944-C13B-3BCD-221C-6D8B5091FD4D}"/>
          </ac:cxnSpMkLst>
        </pc:cxnChg>
        <pc:cxnChg chg="mod">
          <ac:chgData name="Nikola Kaludov" userId="bc0ee1db-ef0f-442f-a892-ee6cf5e92a6f" providerId="ADAL" clId="{F3697C9F-75EC-AF4C-BB4E-C19C5EC05C7E}" dt="2022-09-26T13:16:05.250" v="9772" actId="2711"/>
          <ac:cxnSpMkLst>
            <pc:docMk/>
            <pc:sldMk cId="2396797621" sldId="290"/>
            <ac:cxnSpMk id="65" creationId="{AB8C18F3-A571-825A-2669-9F0A9A64E646}"/>
          </ac:cxnSpMkLst>
        </pc:cxnChg>
        <pc:cxnChg chg="mod">
          <ac:chgData name="Nikola Kaludov" userId="bc0ee1db-ef0f-442f-a892-ee6cf5e92a6f" providerId="ADAL" clId="{F3697C9F-75EC-AF4C-BB4E-C19C5EC05C7E}" dt="2022-09-26T13:16:05.250" v="9772" actId="2711"/>
          <ac:cxnSpMkLst>
            <pc:docMk/>
            <pc:sldMk cId="2396797621" sldId="290"/>
            <ac:cxnSpMk id="66" creationId="{29EA76CB-B9AF-5E67-9346-FC6617CE8D2F}"/>
          </ac:cxnSpMkLst>
        </pc:cxnChg>
        <pc:cxnChg chg="mod">
          <ac:chgData name="Nikola Kaludov" userId="bc0ee1db-ef0f-442f-a892-ee6cf5e92a6f" providerId="ADAL" clId="{F3697C9F-75EC-AF4C-BB4E-C19C5EC05C7E}" dt="2022-09-26T13:16:05.250" v="9772" actId="2711"/>
          <ac:cxnSpMkLst>
            <pc:docMk/>
            <pc:sldMk cId="2396797621" sldId="290"/>
            <ac:cxnSpMk id="67" creationId="{6258AF52-D22F-2AB5-1575-9A8F8158D94B}"/>
          </ac:cxnSpMkLst>
        </pc:cxnChg>
        <pc:cxnChg chg="mod">
          <ac:chgData name="Nikola Kaludov" userId="bc0ee1db-ef0f-442f-a892-ee6cf5e92a6f" providerId="ADAL" clId="{F3697C9F-75EC-AF4C-BB4E-C19C5EC05C7E}" dt="2022-09-26T13:16:05.250" v="9772" actId="2711"/>
          <ac:cxnSpMkLst>
            <pc:docMk/>
            <pc:sldMk cId="2396797621" sldId="290"/>
            <ac:cxnSpMk id="68" creationId="{9C1C9BB9-2C18-1F59-F9E0-41BB4854FCC9}"/>
          </ac:cxnSpMkLst>
        </pc:cxnChg>
        <pc:cxnChg chg="mod">
          <ac:chgData name="Nikola Kaludov" userId="bc0ee1db-ef0f-442f-a892-ee6cf5e92a6f" providerId="ADAL" clId="{F3697C9F-75EC-AF4C-BB4E-C19C5EC05C7E}" dt="2022-09-26T13:16:05.250" v="9772" actId="2711"/>
          <ac:cxnSpMkLst>
            <pc:docMk/>
            <pc:sldMk cId="2396797621" sldId="290"/>
            <ac:cxnSpMk id="69" creationId="{63162D42-CA39-6406-72DA-A9107119C53C}"/>
          </ac:cxnSpMkLst>
        </pc:cxnChg>
        <pc:cxnChg chg="mod">
          <ac:chgData name="Nikola Kaludov" userId="bc0ee1db-ef0f-442f-a892-ee6cf5e92a6f" providerId="ADAL" clId="{F3697C9F-75EC-AF4C-BB4E-C19C5EC05C7E}" dt="2022-09-26T13:16:05.250" v="9772" actId="2711"/>
          <ac:cxnSpMkLst>
            <pc:docMk/>
            <pc:sldMk cId="2396797621" sldId="290"/>
            <ac:cxnSpMk id="70" creationId="{BFEC9976-767D-062F-EEEA-DBAFCF00970A}"/>
          </ac:cxnSpMkLst>
        </pc:cxnChg>
        <pc:cxnChg chg="mod">
          <ac:chgData name="Nikola Kaludov" userId="bc0ee1db-ef0f-442f-a892-ee6cf5e92a6f" providerId="ADAL" clId="{F3697C9F-75EC-AF4C-BB4E-C19C5EC05C7E}" dt="2022-09-26T13:16:05.250" v="9772" actId="2711"/>
          <ac:cxnSpMkLst>
            <pc:docMk/>
            <pc:sldMk cId="2396797621" sldId="290"/>
            <ac:cxnSpMk id="71" creationId="{BD2B3F36-01CA-A2C8-EF1C-DD309DE72F3E}"/>
          </ac:cxnSpMkLst>
        </pc:cxnChg>
        <pc:cxnChg chg="add mod">
          <ac:chgData name="Nikola Kaludov" userId="bc0ee1db-ef0f-442f-a892-ee6cf5e92a6f" providerId="ADAL" clId="{F3697C9F-75EC-AF4C-BB4E-C19C5EC05C7E}" dt="2022-09-26T13:16:05.250" v="9772" actId="2711"/>
          <ac:cxnSpMkLst>
            <pc:docMk/>
            <pc:sldMk cId="2396797621" sldId="290"/>
            <ac:cxnSpMk id="82" creationId="{80A491B5-A4DF-4ABB-AB3E-6FD54FF645F5}"/>
          </ac:cxnSpMkLst>
        </pc:cxnChg>
        <pc:cxnChg chg="add mod">
          <ac:chgData name="Nikola Kaludov" userId="bc0ee1db-ef0f-442f-a892-ee6cf5e92a6f" providerId="ADAL" clId="{F3697C9F-75EC-AF4C-BB4E-C19C5EC05C7E}" dt="2022-09-26T13:16:05.250" v="9772" actId="2711"/>
          <ac:cxnSpMkLst>
            <pc:docMk/>
            <pc:sldMk cId="2396797621" sldId="290"/>
            <ac:cxnSpMk id="84" creationId="{51806C8A-34CD-8AB9-2416-14146FD667B4}"/>
          </ac:cxnSpMkLst>
        </pc:cxnChg>
      </pc:sldChg>
      <pc:sldChg chg="addSp delSp modSp add mod modTransition delAnim modAnim">
        <pc:chgData name="Nikola Kaludov" userId="bc0ee1db-ef0f-442f-a892-ee6cf5e92a6f" providerId="ADAL" clId="{F3697C9F-75EC-AF4C-BB4E-C19C5EC05C7E}" dt="2022-09-26T14:18:14.862" v="10974"/>
        <pc:sldMkLst>
          <pc:docMk/>
          <pc:sldMk cId="1710684751" sldId="291"/>
        </pc:sldMkLst>
        <pc:spChg chg="add mod">
          <ac:chgData name="Nikola Kaludov" userId="bc0ee1db-ef0f-442f-a892-ee6cf5e92a6f" providerId="ADAL" clId="{F3697C9F-75EC-AF4C-BB4E-C19C5EC05C7E}" dt="2022-09-26T14:10:47.423" v="10848" actId="14861"/>
          <ac:spMkLst>
            <pc:docMk/>
            <pc:sldMk cId="1710684751" sldId="291"/>
            <ac:spMk id="2" creationId="{77CD1C00-8BBA-8B9A-35FE-D3EF2A8E2669}"/>
          </ac:spMkLst>
        </pc:spChg>
        <pc:spChg chg="add mod">
          <ac:chgData name="Nikola Kaludov" userId="bc0ee1db-ef0f-442f-a892-ee6cf5e92a6f" providerId="ADAL" clId="{F3697C9F-75EC-AF4C-BB4E-C19C5EC05C7E}" dt="2022-09-26T14:12:42.621" v="10896" actId="2711"/>
          <ac:spMkLst>
            <pc:docMk/>
            <pc:sldMk cId="1710684751" sldId="291"/>
            <ac:spMk id="3" creationId="{F8F48823-503A-32B5-F83B-6EB172897511}"/>
          </ac:spMkLst>
        </pc:spChg>
        <pc:spChg chg="add mod">
          <ac:chgData name="Nikola Kaludov" userId="bc0ee1db-ef0f-442f-a892-ee6cf5e92a6f" providerId="ADAL" clId="{F3697C9F-75EC-AF4C-BB4E-C19C5EC05C7E}" dt="2022-09-26T14:17:06.034" v="10968" actId="171"/>
          <ac:spMkLst>
            <pc:docMk/>
            <pc:sldMk cId="1710684751" sldId="291"/>
            <ac:spMk id="4" creationId="{14393508-73E5-A0C4-3A18-ADEC90EB62A7}"/>
          </ac:spMkLst>
        </pc:spChg>
        <pc:spChg chg="mod">
          <ac:chgData name="Nikola Kaludov" userId="bc0ee1db-ef0f-442f-a892-ee6cf5e92a6f" providerId="ADAL" clId="{F3697C9F-75EC-AF4C-BB4E-C19C5EC05C7E}" dt="2022-09-26T14:08:09.432" v="10653" actId="948"/>
          <ac:spMkLst>
            <pc:docMk/>
            <pc:sldMk cId="1710684751" sldId="291"/>
            <ac:spMk id="5" creationId="{B992FA61-EC73-6FA0-9883-83722B695861}"/>
          </ac:spMkLst>
        </pc:spChg>
        <pc:spChg chg="add del">
          <ac:chgData name="Nikola Kaludov" userId="bc0ee1db-ef0f-442f-a892-ee6cf5e92a6f" providerId="ADAL" clId="{F3697C9F-75EC-AF4C-BB4E-C19C5EC05C7E}" dt="2022-09-26T14:15:02.420" v="10902" actId="478"/>
          <ac:spMkLst>
            <pc:docMk/>
            <pc:sldMk cId="1710684751" sldId="291"/>
            <ac:spMk id="7" creationId="{F3E1ECC9-CC80-1C4D-C5DD-980CF9CC4E65}"/>
          </ac:spMkLst>
        </pc:spChg>
        <pc:spChg chg="mod">
          <ac:chgData name="Nikola Kaludov" userId="bc0ee1db-ef0f-442f-a892-ee6cf5e92a6f" providerId="ADAL" clId="{F3697C9F-75EC-AF4C-BB4E-C19C5EC05C7E}" dt="2022-09-26T13:20:07.343" v="9859"/>
          <ac:spMkLst>
            <pc:docMk/>
            <pc:sldMk cId="1710684751" sldId="291"/>
            <ac:spMk id="176" creationId="{00000000-0000-0000-0000-000000000000}"/>
          </ac:spMkLst>
        </pc:spChg>
        <pc:picChg chg="del">
          <ac:chgData name="Nikola Kaludov" userId="bc0ee1db-ef0f-442f-a892-ee6cf5e92a6f" providerId="ADAL" clId="{F3697C9F-75EC-AF4C-BB4E-C19C5EC05C7E}" dt="2022-09-23T14:19:59.018" v="9693" actId="478"/>
          <ac:picMkLst>
            <pc:docMk/>
            <pc:sldMk cId="1710684751" sldId="291"/>
            <ac:picMk id="6" creationId="{51D73899-CE70-38DF-D2E4-BD044FD12ACC}"/>
          </ac:picMkLst>
        </pc:picChg>
        <pc:picChg chg="add del mod modCrop">
          <ac:chgData name="Nikola Kaludov" userId="bc0ee1db-ef0f-442f-a892-ee6cf5e92a6f" providerId="ADAL" clId="{F3697C9F-75EC-AF4C-BB4E-C19C5EC05C7E}" dt="2022-09-26T14:17:17.354" v="10970" actId="171"/>
          <ac:picMkLst>
            <pc:docMk/>
            <pc:sldMk cId="1710684751" sldId="291"/>
            <ac:picMk id="8" creationId="{8A8E6D09-A226-75CB-04AE-3BA66839116B}"/>
          </ac:picMkLst>
        </pc:picChg>
        <pc:picChg chg="mod">
          <ac:chgData name="Nikola Kaludov" userId="bc0ee1db-ef0f-442f-a892-ee6cf5e92a6f" providerId="ADAL" clId="{F3697C9F-75EC-AF4C-BB4E-C19C5EC05C7E}" dt="2022-09-26T14:08:13.553" v="10654" actId="166"/>
          <ac:picMkLst>
            <pc:docMk/>
            <pc:sldMk cId="1710684751" sldId="291"/>
            <ac:picMk id="10" creationId="{0053A20D-50E5-B3BA-162D-D883B6A0C339}"/>
          </ac:picMkLst>
        </pc:picChg>
      </pc:sldChg>
      <pc:sldChg chg="addSp delSp modSp add mod modTransition modAnim modNotesTx">
        <pc:chgData name="Nikola Kaludov" userId="bc0ee1db-ef0f-442f-a892-ee6cf5e92a6f" providerId="ADAL" clId="{F3697C9F-75EC-AF4C-BB4E-C19C5EC05C7E}" dt="2022-09-28T15:22:02.759" v="12529" actId="20577"/>
        <pc:sldMkLst>
          <pc:docMk/>
          <pc:sldMk cId="297736021" sldId="292"/>
        </pc:sldMkLst>
        <pc:spChg chg="add mod">
          <ac:chgData name="Nikola Kaludov" userId="bc0ee1db-ef0f-442f-a892-ee6cf5e92a6f" providerId="ADAL" clId="{F3697C9F-75EC-AF4C-BB4E-C19C5EC05C7E}" dt="2022-09-28T15:21:36.175" v="12434" actId="1036"/>
          <ac:spMkLst>
            <pc:docMk/>
            <pc:sldMk cId="297736021" sldId="292"/>
            <ac:spMk id="2" creationId="{8F4EEB38-00AE-745C-786E-A67A0E472D3C}"/>
          </ac:spMkLst>
        </pc:spChg>
        <pc:spChg chg="mod">
          <ac:chgData name="Nikola Kaludov" userId="bc0ee1db-ef0f-442f-a892-ee6cf5e92a6f" providerId="ADAL" clId="{F3697C9F-75EC-AF4C-BB4E-C19C5EC05C7E}" dt="2022-09-28T15:21:09.487" v="12427" actId="1076"/>
          <ac:spMkLst>
            <pc:docMk/>
            <pc:sldMk cId="297736021" sldId="292"/>
            <ac:spMk id="5" creationId="{B992FA61-EC73-6FA0-9883-83722B695861}"/>
          </ac:spMkLst>
        </pc:spChg>
        <pc:spChg chg="mod">
          <ac:chgData name="Nikola Kaludov" userId="bc0ee1db-ef0f-442f-a892-ee6cf5e92a6f" providerId="ADAL" clId="{F3697C9F-75EC-AF4C-BB4E-C19C5EC05C7E}" dt="2022-09-26T13:20:07.343" v="9859"/>
          <ac:spMkLst>
            <pc:docMk/>
            <pc:sldMk cId="297736021" sldId="292"/>
            <ac:spMk id="176" creationId="{00000000-0000-0000-0000-000000000000}"/>
          </ac:spMkLst>
        </pc:spChg>
        <pc:grpChg chg="add mod">
          <ac:chgData name="Nikola Kaludov" userId="bc0ee1db-ef0f-442f-a892-ee6cf5e92a6f" providerId="ADAL" clId="{F3697C9F-75EC-AF4C-BB4E-C19C5EC05C7E}" dt="2022-09-28T15:21:36.175" v="12434" actId="1036"/>
          <ac:grpSpMkLst>
            <pc:docMk/>
            <pc:sldMk cId="297736021" sldId="292"/>
            <ac:grpSpMk id="3" creationId="{C2DC6B6F-F9CB-CB37-D769-BE68E53F4EBB}"/>
          </ac:grpSpMkLst>
        </pc:grpChg>
        <pc:picChg chg="mod">
          <ac:chgData name="Nikola Kaludov" userId="bc0ee1db-ef0f-442f-a892-ee6cf5e92a6f" providerId="ADAL" clId="{F3697C9F-75EC-AF4C-BB4E-C19C5EC05C7E}" dt="2022-09-26T14:09:19.838" v="10659" actId="1076"/>
          <ac:picMkLst>
            <pc:docMk/>
            <pc:sldMk cId="297736021" sldId="292"/>
            <ac:picMk id="6" creationId="{51D73899-CE70-38DF-D2E4-BD044FD12ACC}"/>
          </ac:picMkLst>
        </pc:picChg>
        <pc:picChg chg="mod">
          <ac:chgData name="Nikola Kaludov" userId="bc0ee1db-ef0f-442f-a892-ee6cf5e92a6f" providerId="ADAL" clId="{F3697C9F-75EC-AF4C-BB4E-C19C5EC05C7E}" dt="2022-09-26T14:08:39.064" v="10655" actId="14100"/>
          <ac:picMkLst>
            <pc:docMk/>
            <pc:sldMk cId="297736021" sldId="292"/>
            <ac:picMk id="10" creationId="{0053A20D-50E5-B3BA-162D-D883B6A0C339}"/>
          </ac:picMkLst>
        </pc:picChg>
        <pc:picChg chg="add mod">
          <ac:chgData name="Nikola Kaludov" userId="bc0ee1db-ef0f-442f-a892-ee6cf5e92a6f" providerId="ADAL" clId="{F3697C9F-75EC-AF4C-BB4E-C19C5EC05C7E}" dt="2022-09-28T15:21:36.175" v="12434" actId="1036"/>
          <ac:picMkLst>
            <pc:docMk/>
            <pc:sldMk cId="297736021" sldId="292"/>
            <ac:picMk id="6146" creationId="{3523BEFE-EB18-AC02-7AD8-18AC38F4A0B5}"/>
          </ac:picMkLst>
        </pc:picChg>
        <pc:picChg chg="add del">
          <ac:chgData name="Nikola Kaludov" userId="bc0ee1db-ef0f-442f-a892-ee6cf5e92a6f" providerId="ADAL" clId="{F3697C9F-75EC-AF4C-BB4E-C19C5EC05C7E}" dt="2022-09-28T15:19:59.079" v="12404"/>
          <ac:picMkLst>
            <pc:docMk/>
            <pc:sldMk cId="297736021" sldId="292"/>
            <ac:picMk id="6148" creationId="{9FB517B7-6C84-16C0-0CD7-2B8D07C5D1FA}"/>
          </ac:picMkLst>
        </pc:picChg>
        <pc:picChg chg="add mod">
          <ac:chgData name="Nikola Kaludov" userId="bc0ee1db-ef0f-442f-a892-ee6cf5e92a6f" providerId="ADAL" clId="{F3697C9F-75EC-AF4C-BB4E-C19C5EC05C7E}" dt="2022-09-28T15:21:36.175" v="12434" actId="1036"/>
          <ac:picMkLst>
            <pc:docMk/>
            <pc:sldMk cId="297736021" sldId="292"/>
            <ac:picMk id="6150" creationId="{FD2B7D62-0766-35A0-91CE-865CF43BA50E}"/>
          </ac:picMkLst>
        </pc:picChg>
      </pc:sldChg>
      <pc:sldChg chg="addSp delSp modSp new mod modAnim modNotesTx">
        <pc:chgData name="Nikola Kaludov" userId="bc0ee1db-ef0f-442f-a892-ee6cf5e92a6f" providerId="ADAL" clId="{F3697C9F-75EC-AF4C-BB4E-C19C5EC05C7E}" dt="2022-09-27T12:43:21.707" v="12228" actId="20577"/>
        <pc:sldMkLst>
          <pc:docMk/>
          <pc:sldMk cId="1997490381" sldId="293"/>
        </pc:sldMkLst>
        <pc:spChg chg="mod">
          <ac:chgData name="Nikola Kaludov" userId="bc0ee1db-ef0f-442f-a892-ee6cf5e92a6f" providerId="ADAL" clId="{F3697C9F-75EC-AF4C-BB4E-C19C5EC05C7E}" dt="2022-09-27T12:43:21.707" v="12228" actId="20577"/>
          <ac:spMkLst>
            <pc:docMk/>
            <pc:sldMk cId="1997490381" sldId="293"/>
            <ac:spMk id="2" creationId="{A96D9528-0D16-8595-27B2-3E75849E4F13}"/>
          </ac:spMkLst>
        </pc:spChg>
        <pc:spChg chg="add mod">
          <ac:chgData name="Nikola Kaludov" userId="bc0ee1db-ef0f-442f-a892-ee6cf5e92a6f" providerId="ADAL" clId="{F3697C9F-75EC-AF4C-BB4E-C19C5EC05C7E}" dt="2022-09-27T12:22:26.630" v="11852" actId="1076"/>
          <ac:spMkLst>
            <pc:docMk/>
            <pc:sldMk cId="1997490381" sldId="293"/>
            <ac:spMk id="3" creationId="{C6F8B832-72DF-76F6-7901-FFAF4E01631F}"/>
          </ac:spMkLst>
        </pc:spChg>
        <pc:spChg chg="add mod">
          <ac:chgData name="Nikola Kaludov" userId="bc0ee1db-ef0f-442f-a892-ee6cf5e92a6f" providerId="ADAL" clId="{F3697C9F-75EC-AF4C-BB4E-C19C5EC05C7E}" dt="2022-09-27T12:22:46.531" v="11854" actId="1076"/>
          <ac:spMkLst>
            <pc:docMk/>
            <pc:sldMk cId="1997490381" sldId="293"/>
            <ac:spMk id="4" creationId="{E7455FB8-BDC4-985D-7AC1-B605C753F630}"/>
          </ac:spMkLst>
        </pc:spChg>
        <pc:spChg chg="add del mod">
          <ac:chgData name="Nikola Kaludov" userId="bc0ee1db-ef0f-442f-a892-ee6cf5e92a6f" providerId="ADAL" clId="{F3697C9F-75EC-AF4C-BB4E-C19C5EC05C7E}" dt="2022-09-27T12:22:02.555" v="11847" actId="478"/>
          <ac:spMkLst>
            <pc:docMk/>
            <pc:sldMk cId="1997490381" sldId="293"/>
            <ac:spMk id="5" creationId="{58895016-987D-1C0A-1ED8-808CC988F22E}"/>
          </ac:spMkLst>
        </pc:spChg>
        <pc:spChg chg="add mod">
          <ac:chgData name="Nikola Kaludov" userId="bc0ee1db-ef0f-442f-a892-ee6cf5e92a6f" providerId="ADAL" clId="{F3697C9F-75EC-AF4C-BB4E-C19C5EC05C7E}" dt="2022-09-27T12:23:56.540" v="11987" actId="20577"/>
          <ac:spMkLst>
            <pc:docMk/>
            <pc:sldMk cId="1997490381" sldId="293"/>
            <ac:spMk id="6" creationId="{B00CAD24-6FB8-E21D-97C0-7BC90225037B}"/>
          </ac:spMkLst>
        </pc:spChg>
        <pc:spChg chg="add del">
          <ac:chgData name="Nikola Kaludov" userId="bc0ee1db-ef0f-442f-a892-ee6cf5e92a6f" providerId="ADAL" clId="{F3697C9F-75EC-AF4C-BB4E-C19C5EC05C7E}" dt="2022-09-27T12:28:12.579" v="12005" actId="478"/>
          <ac:spMkLst>
            <pc:docMk/>
            <pc:sldMk cId="1997490381" sldId="293"/>
            <ac:spMk id="11" creationId="{602ED663-96CC-B5F8-91A4-3B61683FA2CE}"/>
          </ac:spMkLst>
        </pc:spChg>
        <pc:picChg chg="add mod">
          <ac:chgData name="Nikola Kaludov" userId="bc0ee1db-ef0f-442f-a892-ee6cf5e92a6f" providerId="ADAL" clId="{F3697C9F-75EC-AF4C-BB4E-C19C5EC05C7E}" dt="2022-09-27T12:26:50.335" v="11994" actId="14861"/>
          <ac:picMkLst>
            <pc:docMk/>
            <pc:sldMk cId="1997490381" sldId="293"/>
            <ac:picMk id="7" creationId="{771770FB-D526-C765-46DF-026CA386596B}"/>
          </ac:picMkLst>
        </pc:picChg>
        <pc:cxnChg chg="add del mod">
          <ac:chgData name="Nikola Kaludov" userId="bc0ee1db-ef0f-442f-a892-ee6cf5e92a6f" providerId="ADAL" clId="{F3697C9F-75EC-AF4C-BB4E-C19C5EC05C7E}" dt="2022-09-27T12:28:43.151" v="12020" actId="692"/>
          <ac:cxnSpMkLst>
            <pc:docMk/>
            <pc:sldMk cId="1997490381" sldId="293"/>
            <ac:cxnSpMk id="9" creationId="{04392C51-4870-BF48-916E-4D7708F9AD35}"/>
          </ac:cxnSpMkLst>
        </pc:cxnChg>
      </pc:sldChg>
      <pc:sldMasterChg chg="addSldLayout delSldLayout modSldLayout">
        <pc:chgData name="Nikola Kaludov" userId="bc0ee1db-ef0f-442f-a892-ee6cf5e92a6f" providerId="ADAL" clId="{F3697C9F-75EC-AF4C-BB4E-C19C5EC05C7E}" dt="2022-09-26T13:09:20.395" v="9751" actId="2711"/>
        <pc:sldMasterMkLst>
          <pc:docMk/>
          <pc:sldMasterMk cId="0" sldId="2147483659"/>
        </pc:sldMasterMkLst>
        <pc:sldLayoutChg chg="modSp">
          <pc:chgData name="Nikola Kaludov" userId="bc0ee1db-ef0f-442f-a892-ee6cf5e92a6f" providerId="ADAL" clId="{F3697C9F-75EC-AF4C-BB4E-C19C5EC05C7E}" dt="2022-09-26T13:08:46.457" v="9746" actId="2711"/>
          <pc:sldLayoutMkLst>
            <pc:docMk/>
            <pc:sldMasterMk cId="0" sldId="2147483659"/>
            <pc:sldLayoutMk cId="0" sldId="2147483648"/>
          </pc:sldLayoutMkLst>
          <pc:spChg chg="mod">
            <ac:chgData name="Nikola Kaludov" userId="bc0ee1db-ef0f-442f-a892-ee6cf5e92a6f" providerId="ADAL" clId="{F3697C9F-75EC-AF4C-BB4E-C19C5EC05C7E}" dt="2022-09-26T13:08:46.457" v="9746" actId="2711"/>
            <ac:spMkLst>
              <pc:docMk/>
              <pc:sldMasterMk cId="0" sldId="2147483659"/>
              <pc:sldLayoutMk cId="0" sldId="2147483648"/>
              <ac:spMk id="10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8:46.457" v="9746" actId="2711"/>
            <ac:spMkLst>
              <pc:docMk/>
              <pc:sldMasterMk cId="0" sldId="2147483659"/>
              <pc:sldLayoutMk cId="0" sldId="2147483648"/>
              <ac:spMk id="11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8:46.457" v="9746" actId="2711"/>
            <ac:spMkLst>
              <pc:docMk/>
              <pc:sldMasterMk cId="0" sldId="2147483659"/>
              <pc:sldLayoutMk cId="0" sldId="2147483648"/>
              <ac:spMk id="12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8:46.457" v="9746" actId="2711"/>
            <ac:spMkLst>
              <pc:docMk/>
              <pc:sldMasterMk cId="0" sldId="2147483659"/>
              <pc:sldLayoutMk cId="0" sldId="2147483648"/>
              <ac:spMk id="13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8:46.457" v="9746" actId="2711"/>
            <ac:spMkLst>
              <pc:docMk/>
              <pc:sldMasterMk cId="0" sldId="2147483659"/>
              <pc:sldLayoutMk cId="0" sldId="2147483648"/>
              <ac:spMk id="14" creationId="{00000000-0000-0000-0000-000000000000}"/>
            </ac:spMkLst>
          </pc:spChg>
        </pc:sldLayoutChg>
        <pc:sldLayoutChg chg="modSp">
          <pc:chgData name="Nikola Kaludov" userId="bc0ee1db-ef0f-442f-a892-ee6cf5e92a6f" providerId="ADAL" clId="{F3697C9F-75EC-AF4C-BB4E-C19C5EC05C7E}" dt="2022-09-26T13:08:37.379" v="9745" actId="2711"/>
          <pc:sldLayoutMkLst>
            <pc:docMk/>
            <pc:sldMasterMk cId="0" sldId="2147483659"/>
            <pc:sldLayoutMk cId="0" sldId="2147483650"/>
          </pc:sldLayoutMkLst>
          <pc:spChg chg="mod">
            <ac:chgData name="Nikola Kaludov" userId="bc0ee1db-ef0f-442f-a892-ee6cf5e92a6f" providerId="ADAL" clId="{F3697C9F-75EC-AF4C-BB4E-C19C5EC05C7E}" dt="2022-09-26T13:08:37.379" v="9745" actId="2711"/>
            <ac:spMkLst>
              <pc:docMk/>
              <pc:sldMasterMk cId="0" sldId="2147483659"/>
              <pc:sldLayoutMk cId="0" sldId="2147483650"/>
              <ac:spMk id="19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8:37.379" v="9745" actId="2711"/>
            <ac:spMkLst>
              <pc:docMk/>
              <pc:sldMasterMk cId="0" sldId="2147483659"/>
              <pc:sldLayoutMk cId="0" sldId="2147483650"/>
              <ac:spMk id="20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8:37.379" v="9745" actId="2711"/>
            <ac:spMkLst>
              <pc:docMk/>
              <pc:sldMasterMk cId="0" sldId="2147483659"/>
              <pc:sldLayoutMk cId="0" sldId="2147483650"/>
              <ac:spMk id="21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8:37.379" v="9745" actId="2711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8:37.379" v="9745" actId="2711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  <pc:sldLayoutChg chg="modSp">
          <pc:chgData name="Nikola Kaludov" userId="bc0ee1db-ef0f-442f-a892-ee6cf5e92a6f" providerId="ADAL" clId="{F3697C9F-75EC-AF4C-BB4E-C19C5EC05C7E}" dt="2022-09-26T13:08:58.800" v="9747" actId="2711"/>
          <pc:sldLayoutMkLst>
            <pc:docMk/>
            <pc:sldMasterMk cId="0" sldId="2147483659"/>
            <pc:sldLayoutMk cId="0" sldId="2147483651"/>
          </pc:sldLayoutMkLst>
          <pc:spChg chg="mod">
            <ac:chgData name="Nikola Kaludov" userId="bc0ee1db-ef0f-442f-a892-ee6cf5e92a6f" providerId="ADAL" clId="{F3697C9F-75EC-AF4C-BB4E-C19C5EC05C7E}" dt="2022-09-26T13:08:58.800" v="9747" actId="2711"/>
            <ac:spMkLst>
              <pc:docMk/>
              <pc:sldMasterMk cId="0" sldId="2147483659"/>
              <pc:sldLayoutMk cId="0" sldId="2147483651"/>
              <ac:spMk id="25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8:58.800" v="9747" actId="2711"/>
            <ac:spMkLst>
              <pc:docMk/>
              <pc:sldMasterMk cId="0" sldId="2147483659"/>
              <pc:sldLayoutMk cId="0" sldId="2147483651"/>
              <ac:spMk id="26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8:58.800" v="9747" actId="2711"/>
            <ac:spMkLst>
              <pc:docMk/>
              <pc:sldMasterMk cId="0" sldId="2147483659"/>
              <pc:sldLayoutMk cId="0" sldId="2147483651"/>
              <ac:spMk id="27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8:58.800" v="9747" actId="2711"/>
            <ac:spMkLst>
              <pc:docMk/>
              <pc:sldMasterMk cId="0" sldId="2147483659"/>
              <pc:sldLayoutMk cId="0" sldId="2147483651"/>
              <ac:spMk id="28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8:58.800" v="9747" actId="2711"/>
            <ac:spMkLst>
              <pc:docMk/>
              <pc:sldMasterMk cId="0" sldId="2147483659"/>
              <pc:sldLayoutMk cId="0" sldId="2147483651"/>
              <ac:spMk id="29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8:58.800" v="9747" actId="2711"/>
            <ac:spMkLst>
              <pc:docMk/>
              <pc:sldMasterMk cId="0" sldId="2147483659"/>
              <pc:sldLayoutMk cId="0" sldId="2147483651"/>
              <ac:spMk id="30" creationId="{00000000-0000-0000-0000-000000000000}"/>
            </ac:spMkLst>
          </pc:spChg>
        </pc:sldLayoutChg>
        <pc:sldLayoutChg chg="modSp">
          <pc:chgData name="Nikola Kaludov" userId="bc0ee1db-ef0f-442f-a892-ee6cf5e92a6f" providerId="ADAL" clId="{F3697C9F-75EC-AF4C-BB4E-C19C5EC05C7E}" dt="2022-09-26T13:09:05.187" v="9748" actId="2711"/>
          <pc:sldLayoutMkLst>
            <pc:docMk/>
            <pc:sldMasterMk cId="0" sldId="2147483659"/>
            <pc:sldLayoutMk cId="0" sldId="2147483652"/>
          </pc:sldLayoutMkLst>
          <pc:spChg chg="mod">
            <ac:chgData name="Nikola Kaludov" userId="bc0ee1db-ef0f-442f-a892-ee6cf5e92a6f" providerId="ADAL" clId="{F3697C9F-75EC-AF4C-BB4E-C19C5EC05C7E}" dt="2022-09-26T13:09:05.187" v="9748" actId="2711"/>
            <ac:spMkLst>
              <pc:docMk/>
              <pc:sldMasterMk cId="0" sldId="2147483659"/>
              <pc:sldLayoutMk cId="0" sldId="2147483652"/>
              <ac:spMk id="32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9:05.187" v="9748" actId="2711"/>
            <ac:spMkLst>
              <pc:docMk/>
              <pc:sldMasterMk cId="0" sldId="2147483659"/>
              <pc:sldLayoutMk cId="0" sldId="2147483652"/>
              <ac:spMk id="33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9:05.187" v="9748" actId="2711"/>
            <ac:spMkLst>
              <pc:docMk/>
              <pc:sldMasterMk cId="0" sldId="2147483659"/>
              <pc:sldLayoutMk cId="0" sldId="2147483652"/>
              <ac:spMk id="34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9:05.187" v="9748" actId="2711"/>
            <ac:spMkLst>
              <pc:docMk/>
              <pc:sldMasterMk cId="0" sldId="2147483659"/>
              <pc:sldLayoutMk cId="0" sldId="2147483652"/>
              <ac:spMk id="35" creationId="{00000000-0000-0000-0000-000000000000}"/>
            </ac:spMkLst>
          </pc:spChg>
        </pc:sldLayoutChg>
        <pc:sldLayoutChg chg="modSp">
          <pc:chgData name="Nikola Kaludov" userId="bc0ee1db-ef0f-442f-a892-ee6cf5e92a6f" providerId="ADAL" clId="{F3697C9F-75EC-AF4C-BB4E-C19C5EC05C7E}" dt="2022-09-26T13:09:09.690" v="9749" actId="2711"/>
          <pc:sldLayoutMkLst>
            <pc:docMk/>
            <pc:sldMasterMk cId="0" sldId="2147483659"/>
            <pc:sldLayoutMk cId="0" sldId="2147483653"/>
          </pc:sldLayoutMkLst>
          <pc:spChg chg="mod">
            <ac:chgData name="Nikola Kaludov" userId="bc0ee1db-ef0f-442f-a892-ee6cf5e92a6f" providerId="ADAL" clId="{F3697C9F-75EC-AF4C-BB4E-C19C5EC05C7E}" dt="2022-09-26T13:09:09.690" v="9749" actId="2711"/>
            <ac:spMkLst>
              <pc:docMk/>
              <pc:sldMasterMk cId="0" sldId="2147483659"/>
              <pc:sldLayoutMk cId="0" sldId="2147483653"/>
              <ac:spMk id="37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9:09.690" v="9749" actId="2711"/>
            <ac:spMkLst>
              <pc:docMk/>
              <pc:sldMasterMk cId="0" sldId="2147483659"/>
              <pc:sldLayoutMk cId="0" sldId="2147483653"/>
              <ac:spMk id="38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9:09.690" v="9749" actId="2711"/>
            <ac:spMkLst>
              <pc:docMk/>
              <pc:sldMasterMk cId="0" sldId="2147483659"/>
              <pc:sldLayoutMk cId="0" sldId="2147483653"/>
              <ac:spMk id="39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9:09.690" v="9749" actId="2711"/>
            <ac:spMkLst>
              <pc:docMk/>
              <pc:sldMasterMk cId="0" sldId="2147483659"/>
              <pc:sldLayoutMk cId="0" sldId="2147483653"/>
              <ac:spMk id="40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9:09.690" v="9749" actId="2711"/>
            <ac:spMkLst>
              <pc:docMk/>
              <pc:sldMasterMk cId="0" sldId="2147483659"/>
              <pc:sldLayoutMk cId="0" sldId="2147483653"/>
              <ac:spMk id="41" creationId="{00000000-0000-0000-0000-000000000000}"/>
            </ac:spMkLst>
          </pc:spChg>
        </pc:sldLayoutChg>
        <pc:sldLayoutChg chg="modSp">
          <pc:chgData name="Nikola Kaludov" userId="bc0ee1db-ef0f-442f-a892-ee6cf5e92a6f" providerId="ADAL" clId="{F3697C9F-75EC-AF4C-BB4E-C19C5EC05C7E}" dt="2022-09-26T13:09:15.011" v="9750" actId="2711"/>
          <pc:sldLayoutMkLst>
            <pc:docMk/>
            <pc:sldMasterMk cId="0" sldId="2147483659"/>
            <pc:sldLayoutMk cId="0" sldId="2147483655"/>
          </pc:sldLayoutMkLst>
          <pc:spChg chg="mod">
            <ac:chgData name="Nikola Kaludov" userId="bc0ee1db-ef0f-442f-a892-ee6cf5e92a6f" providerId="ADAL" clId="{F3697C9F-75EC-AF4C-BB4E-C19C5EC05C7E}" dt="2022-09-26T13:09:15.011" v="9750" actId="2711"/>
            <ac:spMkLst>
              <pc:docMk/>
              <pc:sldMasterMk cId="0" sldId="2147483659"/>
              <pc:sldLayoutMk cId="0" sldId="2147483655"/>
              <ac:spMk id="46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9:15.011" v="9750" actId="2711"/>
            <ac:spMkLst>
              <pc:docMk/>
              <pc:sldMasterMk cId="0" sldId="2147483659"/>
              <pc:sldLayoutMk cId="0" sldId="2147483655"/>
              <ac:spMk id="47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9:15.011" v="9750" actId="2711"/>
            <ac:spMkLst>
              <pc:docMk/>
              <pc:sldMasterMk cId="0" sldId="2147483659"/>
              <pc:sldLayoutMk cId="0" sldId="2147483655"/>
              <ac:spMk id="48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9:15.011" v="9750" actId="2711"/>
            <ac:spMkLst>
              <pc:docMk/>
              <pc:sldMasterMk cId="0" sldId="2147483659"/>
              <pc:sldLayoutMk cId="0" sldId="2147483655"/>
              <ac:spMk id="49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9:15.011" v="9750" actId="2711"/>
            <ac:spMkLst>
              <pc:docMk/>
              <pc:sldMasterMk cId="0" sldId="2147483659"/>
              <pc:sldLayoutMk cId="0" sldId="2147483655"/>
              <ac:spMk id="50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9:15.011" v="9750" actId="2711"/>
            <ac:spMkLst>
              <pc:docMk/>
              <pc:sldMasterMk cId="0" sldId="2147483659"/>
              <pc:sldLayoutMk cId="0" sldId="2147483655"/>
              <ac:spMk id="51" creationId="{00000000-0000-0000-0000-000000000000}"/>
            </ac:spMkLst>
          </pc:spChg>
        </pc:sldLayoutChg>
        <pc:sldLayoutChg chg="modSp">
          <pc:chgData name="Nikola Kaludov" userId="bc0ee1db-ef0f-442f-a892-ee6cf5e92a6f" providerId="ADAL" clId="{F3697C9F-75EC-AF4C-BB4E-C19C5EC05C7E}" dt="2022-09-26T13:09:20.395" v="9751" actId="2711"/>
          <pc:sldLayoutMkLst>
            <pc:docMk/>
            <pc:sldMasterMk cId="0" sldId="2147483659"/>
            <pc:sldLayoutMk cId="0" sldId="2147483656"/>
          </pc:sldLayoutMkLst>
          <pc:spChg chg="mod">
            <ac:chgData name="Nikola Kaludov" userId="bc0ee1db-ef0f-442f-a892-ee6cf5e92a6f" providerId="ADAL" clId="{F3697C9F-75EC-AF4C-BB4E-C19C5EC05C7E}" dt="2022-09-26T13:09:20.395" v="9751" actId="2711"/>
            <ac:spMkLst>
              <pc:docMk/>
              <pc:sldMasterMk cId="0" sldId="2147483659"/>
              <pc:sldLayoutMk cId="0" sldId="2147483656"/>
              <ac:spMk id="53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9:20.395" v="9751" actId="2711"/>
            <ac:spMkLst>
              <pc:docMk/>
              <pc:sldMasterMk cId="0" sldId="2147483659"/>
              <pc:sldLayoutMk cId="0" sldId="2147483656"/>
              <ac:spMk id="54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9:20.395" v="9751" actId="2711"/>
            <ac:spMkLst>
              <pc:docMk/>
              <pc:sldMasterMk cId="0" sldId="2147483659"/>
              <pc:sldLayoutMk cId="0" sldId="2147483656"/>
              <ac:spMk id="55" creationId="{00000000-0000-0000-0000-000000000000}"/>
            </ac:spMkLst>
          </pc:spChg>
          <pc:spChg chg="mod">
            <ac:chgData name="Nikola Kaludov" userId="bc0ee1db-ef0f-442f-a892-ee6cf5e92a6f" providerId="ADAL" clId="{F3697C9F-75EC-AF4C-BB4E-C19C5EC05C7E}" dt="2022-09-26T13:09:20.395" v="9751" actId="2711"/>
            <ac:spMkLst>
              <pc:docMk/>
              <pc:sldMasterMk cId="0" sldId="2147483659"/>
              <pc:sldLayoutMk cId="0" sldId="2147483656"/>
              <ac:spMk id="56" creationId="{00000000-0000-0000-0000-000000000000}"/>
            </ac:spMkLst>
          </pc:spChg>
        </pc:sldLayoutChg>
        <pc:sldLayoutChg chg="add del">
          <pc:chgData name="Nikola Kaludov" userId="bc0ee1db-ef0f-442f-a892-ee6cf5e92a6f" providerId="ADAL" clId="{F3697C9F-75EC-AF4C-BB4E-C19C5EC05C7E}" dt="2022-09-21T13:13:48.389" v="5087" actId="2696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modSldLayout">
        <pc:chgData name="Nikola Kaludov" userId="bc0ee1db-ef0f-442f-a892-ee6cf5e92a6f" providerId="ADAL" clId="{F3697C9F-75EC-AF4C-BB4E-C19C5EC05C7E}" dt="2022-09-26T13:20:07.343" v="9859"/>
        <pc:sldMasterMkLst>
          <pc:docMk/>
          <pc:sldMasterMk cId="1704443167" sldId="2147483660"/>
        </pc:sldMasterMkLst>
        <pc:sldLayoutChg chg="addSp delSp">
          <pc:chgData name="Nikola Kaludov" userId="bc0ee1db-ef0f-442f-a892-ee6cf5e92a6f" providerId="ADAL" clId="{F3697C9F-75EC-AF4C-BB4E-C19C5EC05C7E}" dt="2022-09-26T13:20:07.343" v="9859"/>
          <pc:sldLayoutMkLst>
            <pc:docMk/>
            <pc:sldMasterMk cId="1704443167" sldId="2147483660"/>
            <pc:sldLayoutMk cId="368635503" sldId="2147483695"/>
          </pc:sldLayoutMkLst>
          <pc:spChg chg="add del">
            <ac:chgData name="Nikola Kaludov" userId="bc0ee1db-ef0f-442f-a892-ee6cf5e92a6f" providerId="ADAL" clId="{F3697C9F-75EC-AF4C-BB4E-C19C5EC05C7E}" dt="2022-09-26T13:20:07.343" v="9859"/>
            <ac:spMkLst>
              <pc:docMk/>
              <pc:sldMasterMk cId="1704443167" sldId="2147483660"/>
              <pc:sldLayoutMk cId="368635503" sldId="2147483695"/>
              <ac:spMk id="32" creationId="{00000000-0000-0000-0000-000000000000}"/>
            </ac:spMkLst>
          </pc:spChg>
          <pc:spChg chg="add del">
            <ac:chgData name="Nikola Kaludov" userId="bc0ee1db-ef0f-442f-a892-ee6cf5e92a6f" providerId="ADAL" clId="{F3697C9F-75EC-AF4C-BB4E-C19C5EC05C7E}" dt="2022-09-26T13:20:07.343" v="9859"/>
            <ac:spMkLst>
              <pc:docMk/>
              <pc:sldMasterMk cId="1704443167" sldId="2147483660"/>
              <pc:sldLayoutMk cId="368635503" sldId="2147483695"/>
              <ac:spMk id="33" creationId="{00000000-0000-0000-0000-000000000000}"/>
            </ac:spMkLst>
          </pc:spChg>
        </pc:sldLayoutChg>
      </pc:sldMasterChg>
    </pc:docChg>
  </pc:docChgLst>
  <pc:docChgLst>
    <pc:chgData name="Toma Petkov" userId="69e3ef46-f67b-4741-a5ae-66de6b56dbcf" providerId="ADAL" clId="{703F47EB-035E-4E96-AFB6-A529092B97CC}"/>
    <pc:docChg chg="custSel modSld">
      <pc:chgData name="Toma Petkov" userId="69e3ef46-f67b-4741-a5ae-66de6b56dbcf" providerId="ADAL" clId="{703F47EB-035E-4E96-AFB6-A529092B97CC}" dt="2022-09-28T16:18:36.433" v="661" actId="14734"/>
      <pc:docMkLst>
        <pc:docMk/>
      </pc:docMkLst>
      <pc:sldChg chg="modSp mod">
        <pc:chgData name="Toma Petkov" userId="69e3ef46-f67b-4741-a5ae-66de6b56dbcf" providerId="ADAL" clId="{703F47EB-035E-4E96-AFB6-A529092B97CC}" dt="2022-09-28T16:18:36.433" v="661" actId="14734"/>
        <pc:sldMkLst>
          <pc:docMk/>
          <pc:sldMk cId="0" sldId="256"/>
        </pc:sldMkLst>
        <pc:graphicFrameChg chg="modGraphic">
          <ac:chgData name="Toma Petkov" userId="69e3ef46-f67b-4741-a5ae-66de6b56dbcf" providerId="ADAL" clId="{703F47EB-035E-4E96-AFB6-A529092B97CC}" dt="2022-09-28T16:18:36.433" v="661" actId="14734"/>
          <ac:graphicFrameMkLst>
            <pc:docMk/>
            <pc:sldMk cId="0" sldId="256"/>
            <ac:graphicFrameMk id="2" creationId="{2D0A83CC-8924-0C8F-6560-144BD8BCB645}"/>
          </ac:graphicFrameMkLst>
        </pc:graphicFrameChg>
      </pc:sldChg>
      <pc:sldChg chg="modNotesTx">
        <pc:chgData name="Toma Petkov" userId="69e3ef46-f67b-4741-a5ae-66de6b56dbcf" providerId="ADAL" clId="{703F47EB-035E-4E96-AFB6-A529092B97CC}" dt="2022-09-28T15:54:16.242" v="619" actId="20577"/>
        <pc:sldMkLst>
          <pc:docMk/>
          <pc:sldMk cId="193943747" sldId="281"/>
        </pc:sldMkLst>
      </pc:sldChg>
      <pc:sldChg chg="modNotesTx">
        <pc:chgData name="Toma Petkov" userId="69e3ef46-f67b-4741-a5ae-66de6b56dbcf" providerId="ADAL" clId="{703F47EB-035E-4E96-AFB6-A529092B97CC}" dt="2022-09-28T15:35:00.835" v="68" actId="20577"/>
        <pc:sldMkLst>
          <pc:docMk/>
          <pc:sldMk cId="1968385025" sldId="284"/>
        </pc:sldMkLst>
      </pc:sldChg>
      <pc:sldChg chg="modNotesTx">
        <pc:chgData name="Toma Petkov" userId="69e3ef46-f67b-4741-a5ae-66de6b56dbcf" providerId="ADAL" clId="{703F47EB-035E-4E96-AFB6-A529092B97CC}" dt="2022-09-28T16:18:26.852" v="660" actId="20577"/>
        <pc:sldMkLst>
          <pc:docMk/>
          <pc:sldMk cId="2252534533" sldId="285"/>
        </pc:sldMkLst>
      </pc:sldChg>
    </pc:docChg>
  </pc:docChgLst>
  <pc:docChgLst>
    <pc:chgData name="Vladimir Mihov" userId="8ff8a190-cabc-447c-a5a3-1da053686172" providerId="ADAL" clId="{1B2B53CB-3E1D-4420-8C77-9D07C3B7B7F1}"/>
    <pc:docChg chg="undo custSel modSld">
      <pc:chgData name="Vladimir Mihov" userId="8ff8a190-cabc-447c-a5a3-1da053686172" providerId="ADAL" clId="{1B2B53CB-3E1D-4420-8C77-9D07C3B7B7F1}" dt="2022-09-21T13:12:23.148" v="329" actId="1076"/>
      <pc:docMkLst>
        <pc:docMk/>
      </pc:docMkLst>
      <pc:sldChg chg="modSp mod">
        <pc:chgData name="Vladimir Mihov" userId="8ff8a190-cabc-447c-a5a3-1da053686172" providerId="ADAL" clId="{1B2B53CB-3E1D-4420-8C77-9D07C3B7B7F1}" dt="2022-09-21T13:11:19.130" v="259" actId="20577"/>
        <pc:sldMkLst>
          <pc:docMk/>
          <pc:sldMk cId="0" sldId="259"/>
        </pc:sldMkLst>
        <pc:spChg chg="mod">
          <ac:chgData name="Vladimir Mihov" userId="8ff8a190-cabc-447c-a5a3-1da053686172" providerId="ADAL" clId="{1B2B53CB-3E1D-4420-8C77-9D07C3B7B7F1}" dt="2022-09-21T13:09:43.597" v="141" actId="20577"/>
          <ac:spMkLst>
            <pc:docMk/>
            <pc:sldMk cId="0" sldId="259"/>
            <ac:spMk id="10" creationId="{6A33B152-1DAC-3AA7-1EB5-7C2ED2E77D0F}"/>
          </ac:spMkLst>
        </pc:spChg>
        <pc:spChg chg="mod">
          <ac:chgData name="Vladimir Mihov" userId="8ff8a190-cabc-447c-a5a3-1da053686172" providerId="ADAL" clId="{1B2B53CB-3E1D-4420-8C77-9D07C3B7B7F1}" dt="2022-09-21T13:11:19.130" v="259" actId="20577"/>
          <ac:spMkLst>
            <pc:docMk/>
            <pc:sldMk cId="0" sldId="259"/>
            <ac:spMk id="122" creationId="{00000000-0000-0000-0000-000000000000}"/>
          </ac:spMkLst>
        </pc:spChg>
      </pc:sldChg>
      <pc:sldChg chg="addSp delSp modSp mod">
        <pc:chgData name="Vladimir Mihov" userId="8ff8a190-cabc-447c-a5a3-1da053686172" providerId="ADAL" clId="{1B2B53CB-3E1D-4420-8C77-9D07C3B7B7F1}" dt="2022-09-21T13:12:23.148" v="329" actId="1076"/>
        <pc:sldMkLst>
          <pc:docMk/>
          <pc:sldMk cId="0" sldId="260"/>
        </pc:sldMkLst>
        <pc:spChg chg="add mod">
          <ac:chgData name="Vladimir Mihov" userId="8ff8a190-cabc-447c-a5a3-1da053686172" providerId="ADAL" clId="{1B2B53CB-3E1D-4420-8C77-9D07C3B7B7F1}" dt="2022-09-21T13:12:18.546" v="328" actId="1076"/>
          <ac:spMkLst>
            <pc:docMk/>
            <pc:sldMk cId="0" sldId="260"/>
            <ac:spMk id="2" creationId="{2AB90787-F0EC-B00B-FD6F-F867C8111CA8}"/>
          </ac:spMkLst>
        </pc:spChg>
        <pc:spChg chg="add del mod">
          <ac:chgData name="Vladimir Mihov" userId="8ff8a190-cabc-447c-a5a3-1da053686172" providerId="ADAL" clId="{1B2B53CB-3E1D-4420-8C77-9D07C3B7B7F1}" dt="2022-09-21T13:05:43.084" v="6" actId="478"/>
          <ac:spMkLst>
            <pc:docMk/>
            <pc:sldMk cId="0" sldId="260"/>
            <ac:spMk id="3" creationId="{951B2A34-35A3-48E7-9E31-9A2FAD28B460}"/>
          </ac:spMkLst>
        </pc:spChg>
        <pc:spChg chg="add mod">
          <ac:chgData name="Vladimir Mihov" userId="8ff8a190-cabc-447c-a5a3-1da053686172" providerId="ADAL" clId="{1B2B53CB-3E1D-4420-8C77-9D07C3B7B7F1}" dt="2022-09-21T13:06:48.456" v="84" actId="14100"/>
          <ac:spMkLst>
            <pc:docMk/>
            <pc:sldMk cId="0" sldId="260"/>
            <ac:spMk id="4" creationId="{1986955D-D635-0071-95E2-6AB9429431D8}"/>
          </ac:spMkLst>
        </pc:spChg>
        <pc:spChg chg="add mod">
          <ac:chgData name="Vladimir Mihov" userId="8ff8a190-cabc-447c-a5a3-1da053686172" providerId="ADAL" clId="{1B2B53CB-3E1D-4420-8C77-9D07C3B7B7F1}" dt="2022-09-21T13:10:41.296" v="184" actId="20577"/>
          <ac:spMkLst>
            <pc:docMk/>
            <pc:sldMk cId="0" sldId="260"/>
            <ac:spMk id="6" creationId="{6362A3D5-ECA0-BC8D-E7F7-0DCCC4F702C1}"/>
          </ac:spMkLst>
        </pc:spChg>
        <pc:spChg chg="del">
          <ac:chgData name="Vladimir Mihov" userId="8ff8a190-cabc-447c-a5a3-1da053686172" providerId="ADAL" clId="{1B2B53CB-3E1D-4420-8C77-9D07C3B7B7F1}" dt="2022-09-21T13:04:58.847" v="2" actId="478"/>
          <ac:spMkLst>
            <pc:docMk/>
            <pc:sldMk cId="0" sldId="260"/>
            <ac:spMk id="7" creationId="{1863428E-6C29-881A-47DE-AE42DD44660B}"/>
          </ac:spMkLst>
        </pc:spChg>
        <pc:spChg chg="add del mod">
          <ac:chgData name="Vladimir Mihov" userId="8ff8a190-cabc-447c-a5a3-1da053686172" providerId="ADAL" clId="{1B2B53CB-3E1D-4420-8C77-9D07C3B7B7F1}" dt="2022-09-21T13:05:47.622" v="8" actId="478"/>
          <ac:spMkLst>
            <pc:docMk/>
            <pc:sldMk cId="0" sldId="260"/>
            <ac:spMk id="8" creationId="{7CD36227-D069-1DF6-F627-7DA54723B145}"/>
          </ac:spMkLst>
        </pc:spChg>
        <pc:spChg chg="del">
          <ac:chgData name="Vladimir Mihov" userId="8ff8a190-cabc-447c-a5a3-1da053686172" providerId="ADAL" clId="{1B2B53CB-3E1D-4420-8C77-9D07C3B7B7F1}" dt="2022-09-21T13:04:58.847" v="2" actId="478"/>
          <ac:spMkLst>
            <pc:docMk/>
            <pc:sldMk cId="0" sldId="260"/>
            <ac:spMk id="11" creationId="{BAD4132A-A698-DD2A-D384-C97ED796C159}"/>
          </ac:spMkLst>
        </pc:spChg>
        <pc:spChg chg="add mod">
          <ac:chgData name="Vladimir Mihov" userId="8ff8a190-cabc-447c-a5a3-1da053686172" providerId="ADAL" clId="{1B2B53CB-3E1D-4420-8C77-9D07C3B7B7F1}" dt="2022-09-21T13:07:23.819" v="89" actId="1035"/>
          <ac:spMkLst>
            <pc:docMk/>
            <pc:sldMk cId="0" sldId="260"/>
            <ac:spMk id="12" creationId="{1E8378B0-EC7B-4928-BD7D-9314B7E33A75}"/>
          </ac:spMkLst>
        </pc:spChg>
        <pc:spChg chg="del">
          <ac:chgData name="Vladimir Mihov" userId="8ff8a190-cabc-447c-a5a3-1da053686172" providerId="ADAL" clId="{1B2B53CB-3E1D-4420-8C77-9D07C3B7B7F1}" dt="2022-09-21T13:04:58.847" v="2" actId="478"/>
          <ac:spMkLst>
            <pc:docMk/>
            <pc:sldMk cId="0" sldId="260"/>
            <ac:spMk id="19" creationId="{E2E93B4F-CAE8-B99C-B1AD-DCD26B3EE19E}"/>
          </ac:spMkLst>
        </pc:spChg>
        <pc:spChg chg="del">
          <ac:chgData name="Vladimir Mihov" userId="8ff8a190-cabc-447c-a5a3-1da053686172" providerId="ADAL" clId="{1B2B53CB-3E1D-4420-8C77-9D07C3B7B7F1}" dt="2022-09-21T13:04:58.847" v="2" actId="478"/>
          <ac:spMkLst>
            <pc:docMk/>
            <pc:sldMk cId="0" sldId="260"/>
            <ac:spMk id="20" creationId="{3DDB8F08-28B2-C453-7BAE-B4E69F52A9C6}"/>
          </ac:spMkLst>
        </pc:spChg>
        <pc:spChg chg="del">
          <ac:chgData name="Vladimir Mihov" userId="8ff8a190-cabc-447c-a5a3-1da053686172" providerId="ADAL" clId="{1B2B53CB-3E1D-4420-8C77-9D07C3B7B7F1}" dt="2022-09-21T13:04:58.847" v="2" actId="478"/>
          <ac:spMkLst>
            <pc:docMk/>
            <pc:sldMk cId="0" sldId="260"/>
            <ac:spMk id="23" creationId="{FC4D2731-D5A0-592A-3D65-A5D380850977}"/>
          </ac:spMkLst>
        </pc:spChg>
        <pc:spChg chg="add mod">
          <ac:chgData name="Vladimir Mihov" userId="8ff8a190-cabc-447c-a5a3-1da053686172" providerId="ADAL" clId="{1B2B53CB-3E1D-4420-8C77-9D07C3B7B7F1}" dt="2022-09-21T13:08:48.176" v="137" actId="1038"/>
          <ac:spMkLst>
            <pc:docMk/>
            <pc:sldMk cId="0" sldId="260"/>
            <ac:spMk id="28" creationId="{75241033-F95F-4A91-E3C1-BBACA6C1762F}"/>
          </ac:spMkLst>
        </pc:spChg>
        <pc:spChg chg="add mod">
          <ac:chgData name="Vladimir Mihov" userId="8ff8a190-cabc-447c-a5a3-1da053686172" providerId="ADAL" clId="{1B2B53CB-3E1D-4420-8C77-9D07C3B7B7F1}" dt="2022-09-21T13:08:26.846" v="130" actId="1036"/>
          <ac:spMkLst>
            <pc:docMk/>
            <pc:sldMk cId="0" sldId="260"/>
            <ac:spMk id="29" creationId="{3746C91F-1C4F-C4BF-F047-19F97F2996AE}"/>
          </ac:spMkLst>
        </pc:spChg>
        <pc:spChg chg="add mod">
          <ac:chgData name="Vladimir Mihov" userId="8ff8a190-cabc-447c-a5a3-1da053686172" providerId="ADAL" clId="{1B2B53CB-3E1D-4420-8C77-9D07C3B7B7F1}" dt="2022-09-21T13:10:33.371" v="182" actId="1076"/>
          <ac:spMkLst>
            <pc:docMk/>
            <pc:sldMk cId="0" sldId="260"/>
            <ac:spMk id="37" creationId="{E2037EAD-B291-B4C3-2B79-8E368700045F}"/>
          </ac:spMkLst>
        </pc:spChg>
        <pc:spChg chg="add mod">
          <ac:chgData name="Vladimir Mihov" userId="8ff8a190-cabc-447c-a5a3-1da053686172" providerId="ADAL" clId="{1B2B53CB-3E1D-4420-8C77-9D07C3B7B7F1}" dt="2022-09-21T13:12:08.047" v="316" actId="1076"/>
          <ac:spMkLst>
            <pc:docMk/>
            <pc:sldMk cId="0" sldId="260"/>
            <ac:spMk id="38" creationId="{5455983F-6968-4FA6-30D7-D9501E76A715}"/>
          </ac:spMkLst>
        </pc:spChg>
        <pc:spChg chg="add mod">
          <ac:chgData name="Vladimir Mihov" userId="8ff8a190-cabc-447c-a5a3-1da053686172" providerId="ADAL" clId="{1B2B53CB-3E1D-4420-8C77-9D07C3B7B7F1}" dt="2022-09-21T13:12:23.148" v="329" actId="1076"/>
          <ac:spMkLst>
            <pc:docMk/>
            <pc:sldMk cId="0" sldId="260"/>
            <ac:spMk id="39" creationId="{5B90540E-FF10-CA98-7E6A-C8A6570493C9}"/>
          </ac:spMkLst>
        </pc:spChg>
        <pc:spChg chg="mod">
          <ac:chgData name="Vladimir Mihov" userId="8ff8a190-cabc-447c-a5a3-1da053686172" providerId="ADAL" clId="{1B2B53CB-3E1D-4420-8C77-9D07C3B7B7F1}" dt="2022-09-21T13:11:47.309" v="308" actId="20577"/>
          <ac:spMkLst>
            <pc:docMk/>
            <pc:sldMk cId="0" sldId="260"/>
            <ac:spMk id="128" creationId="{00000000-0000-0000-0000-000000000000}"/>
          </ac:spMkLst>
        </pc:spChg>
        <pc:spChg chg="del">
          <ac:chgData name="Vladimir Mihov" userId="8ff8a190-cabc-447c-a5a3-1da053686172" providerId="ADAL" clId="{1B2B53CB-3E1D-4420-8C77-9D07C3B7B7F1}" dt="2022-09-21T13:04:58.847" v="2" actId="478"/>
          <ac:spMkLst>
            <pc:docMk/>
            <pc:sldMk cId="0" sldId="260"/>
            <ac:spMk id="129" creationId="{00000000-0000-0000-0000-000000000000}"/>
          </ac:spMkLst>
        </pc:spChg>
        <pc:spChg chg="del">
          <ac:chgData name="Vladimir Mihov" userId="8ff8a190-cabc-447c-a5a3-1da053686172" providerId="ADAL" clId="{1B2B53CB-3E1D-4420-8C77-9D07C3B7B7F1}" dt="2022-09-21T13:04:58.847" v="2" actId="478"/>
          <ac:spMkLst>
            <pc:docMk/>
            <pc:sldMk cId="0" sldId="260"/>
            <ac:spMk id="130" creationId="{00000000-0000-0000-0000-000000000000}"/>
          </ac:spMkLst>
        </pc:spChg>
        <pc:spChg chg="del">
          <ac:chgData name="Vladimir Mihov" userId="8ff8a190-cabc-447c-a5a3-1da053686172" providerId="ADAL" clId="{1B2B53CB-3E1D-4420-8C77-9D07C3B7B7F1}" dt="2022-09-21T13:04:58.847" v="2" actId="478"/>
          <ac:spMkLst>
            <pc:docMk/>
            <pc:sldMk cId="0" sldId="260"/>
            <ac:spMk id="132" creationId="{00000000-0000-0000-0000-000000000000}"/>
          </ac:spMkLst>
        </pc:spChg>
        <pc:spChg chg="del">
          <ac:chgData name="Vladimir Mihov" userId="8ff8a190-cabc-447c-a5a3-1da053686172" providerId="ADAL" clId="{1B2B53CB-3E1D-4420-8C77-9D07C3B7B7F1}" dt="2022-09-21T13:04:58.847" v="2" actId="478"/>
          <ac:spMkLst>
            <pc:docMk/>
            <pc:sldMk cId="0" sldId="260"/>
            <ac:spMk id="133" creationId="{00000000-0000-0000-0000-000000000000}"/>
          </ac:spMkLst>
        </pc:spChg>
        <pc:cxnChg chg="add del mod">
          <ac:chgData name="Vladimir Mihov" userId="8ff8a190-cabc-447c-a5a3-1da053686172" providerId="ADAL" clId="{1B2B53CB-3E1D-4420-8C77-9D07C3B7B7F1}" dt="2022-09-21T13:05:44.794" v="7" actId="478"/>
          <ac:cxnSpMkLst>
            <pc:docMk/>
            <pc:sldMk cId="0" sldId="260"/>
            <ac:cxnSpMk id="5" creationId="{DD2A51D8-815E-523B-5348-D363AB8937EB}"/>
          </ac:cxnSpMkLst>
        </pc:cxnChg>
        <pc:cxnChg chg="add del mod">
          <ac:chgData name="Vladimir Mihov" userId="8ff8a190-cabc-447c-a5a3-1da053686172" providerId="ADAL" clId="{1B2B53CB-3E1D-4420-8C77-9D07C3B7B7F1}" dt="2022-09-21T13:05:47.622" v="8" actId="478"/>
          <ac:cxnSpMkLst>
            <pc:docMk/>
            <pc:sldMk cId="0" sldId="260"/>
            <ac:cxnSpMk id="9" creationId="{830218F5-A19C-53CE-8BBC-8CA26F39DB32}"/>
          </ac:cxnSpMkLst>
        </pc:cxnChg>
        <pc:cxnChg chg="add mod">
          <ac:chgData name="Vladimir Mihov" userId="8ff8a190-cabc-447c-a5a3-1da053686172" providerId="ADAL" clId="{1B2B53CB-3E1D-4420-8C77-9D07C3B7B7F1}" dt="2022-09-21T13:07:14.222" v="88" actId="1076"/>
          <ac:cxnSpMkLst>
            <pc:docMk/>
            <pc:sldMk cId="0" sldId="260"/>
            <ac:cxnSpMk id="10" creationId="{4CBA15EF-A265-260D-64BF-91E624D14A47}"/>
          </ac:cxnSpMkLst>
        </pc:cxnChg>
        <pc:cxnChg chg="add mod">
          <ac:chgData name="Vladimir Mihov" userId="8ff8a190-cabc-447c-a5a3-1da053686172" providerId="ADAL" clId="{1B2B53CB-3E1D-4420-8C77-9D07C3B7B7F1}" dt="2022-09-21T13:07:23.819" v="89" actId="1035"/>
          <ac:cxnSpMkLst>
            <pc:docMk/>
            <pc:sldMk cId="0" sldId="260"/>
            <ac:cxnSpMk id="13" creationId="{F0CD38B3-E3C0-59DC-8D94-2CAD19612210}"/>
          </ac:cxnSpMkLst>
        </pc:cxnChg>
        <pc:cxnChg chg="del mod">
          <ac:chgData name="Vladimir Mihov" userId="8ff8a190-cabc-447c-a5a3-1da053686172" providerId="ADAL" clId="{1B2B53CB-3E1D-4420-8C77-9D07C3B7B7F1}" dt="2022-09-21T13:04:58.847" v="2" actId="478"/>
          <ac:cxnSpMkLst>
            <pc:docMk/>
            <pc:sldMk cId="0" sldId="260"/>
            <ac:cxnSpMk id="30" creationId="{E513F8BE-0004-605E-108E-15CF84D94015}"/>
          </ac:cxnSpMkLst>
        </pc:cxnChg>
        <pc:cxnChg chg="add mod">
          <ac:chgData name="Vladimir Mihov" userId="8ff8a190-cabc-447c-a5a3-1da053686172" providerId="ADAL" clId="{1B2B53CB-3E1D-4420-8C77-9D07C3B7B7F1}" dt="2022-09-21T13:08:48.176" v="137" actId="1038"/>
          <ac:cxnSpMkLst>
            <pc:docMk/>
            <pc:sldMk cId="0" sldId="260"/>
            <ac:cxnSpMk id="31" creationId="{FB6C6F83-4C7F-24B7-0C3C-34CB08AA96DB}"/>
          </ac:cxnSpMkLst>
        </pc:cxnChg>
        <pc:cxnChg chg="add mod">
          <ac:chgData name="Vladimir Mihov" userId="8ff8a190-cabc-447c-a5a3-1da053686172" providerId="ADAL" clId="{1B2B53CB-3E1D-4420-8C77-9D07C3B7B7F1}" dt="2022-09-21T13:08:48.176" v="137" actId="1038"/>
          <ac:cxnSpMkLst>
            <pc:docMk/>
            <pc:sldMk cId="0" sldId="260"/>
            <ac:cxnSpMk id="32" creationId="{FDE90C92-6B7D-F83A-04D6-6C847039807A}"/>
          </ac:cxnSpMkLst>
        </pc:cxnChg>
        <pc:cxnChg chg="del mod">
          <ac:chgData name="Vladimir Mihov" userId="8ff8a190-cabc-447c-a5a3-1da053686172" providerId="ADAL" clId="{1B2B53CB-3E1D-4420-8C77-9D07C3B7B7F1}" dt="2022-09-21T13:04:58.847" v="2" actId="478"/>
          <ac:cxnSpMkLst>
            <pc:docMk/>
            <pc:sldMk cId="0" sldId="260"/>
            <ac:cxnSpMk id="135" creationId="{00000000-0000-0000-0000-000000000000}"/>
          </ac:cxnSpMkLst>
        </pc:cxnChg>
        <pc:cxnChg chg="del mod">
          <ac:chgData name="Vladimir Mihov" userId="8ff8a190-cabc-447c-a5a3-1da053686172" providerId="ADAL" clId="{1B2B53CB-3E1D-4420-8C77-9D07C3B7B7F1}" dt="2022-09-21T13:05:01.774" v="3" actId="478"/>
          <ac:cxnSpMkLst>
            <pc:docMk/>
            <pc:sldMk cId="0" sldId="260"/>
            <ac:cxnSpMk id="136" creationId="{00000000-0000-0000-0000-000000000000}"/>
          </ac:cxnSpMkLst>
        </pc:cxnChg>
        <pc:cxnChg chg="del mod">
          <ac:chgData name="Vladimir Mihov" userId="8ff8a190-cabc-447c-a5a3-1da053686172" providerId="ADAL" clId="{1B2B53CB-3E1D-4420-8C77-9D07C3B7B7F1}" dt="2022-09-21T13:04:58.847" v="2" actId="478"/>
          <ac:cxnSpMkLst>
            <pc:docMk/>
            <pc:sldMk cId="0" sldId="260"/>
            <ac:cxnSpMk id="137" creationId="{00000000-0000-0000-0000-000000000000}"/>
          </ac:cxnSpMkLst>
        </pc:cxnChg>
      </pc:sldChg>
      <pc:sldChg chg="modSp mod">
        <pc:chgData name="Vladimir Mihov" userId="8ff8a190-cabc-447c-a5a3-1da053686172" providerId="ADAL" clId="{1B2B53CB-3E1D-4420-8C77-9D07C3B7B7F1}" dt="2022-09-21T13:11:25.262" v="278" actId="20577"/>
        <pc:sldMkLst>
          <pc:docMk/>
          <pc:sldMk cId="1801329262" sldId="283"/>
        </pc:sldMkLst>
        <pc:spChg chg="mod">
          <ac:chgData name="Vladimir Mihov" userId="8ff8a190-cabc-447c-a5a3-1da053686172" providerId="ADAL" clId="{1B2B53CB-3E1D-4420-8C77-9D07C3B7B7F1}" dt="2022-09-21T13:11:25.262" v="278" actId="20577"/>
          <ac:spMkLst>
            <pc:docMk/>
            <pc:sldMk cId="1801329262" sldId="283"/>
            <ac:spMk id="122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1E_53C84166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Availability</a:t>
            </a:r>
            <a:r>
              <a:rPr lang="en-US" baseline="0"/>
              <a:t> of /</a:t>
            </a:r>
            <a:r>
              <a:rPr lang="en-US" baseline="0" err="1"/>
              <a:t>sdk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Availability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m/d/yy</c:formatCode>
                <c:ptCount val="20"/>
                <c:pt idx="0">
                  <c:v>44820</c:v>
                </c:pt>
                <c:pt idx="1">
                  <c:v>44821</c:v>
                </c:pt>
                <c:pt idx="2">
                  <c:v>44822</c:v>
                </c:pt>
                <c:pt idx="3">
                  <c:v>44823</c:v>
                </c:pt>
                <c:pt idx="4">
                  <c:v>44824</c:v>
                </c:pt>
                <c:pt idx="5">
                  <c:v>44825</c:v>
                </c:pt>
                <c:pt idx="6">
                  <c:v>44826</c:v>
                </c:pt>
                <c:pt idx="7">
                  <c:v>44827</c:v>
                </c:pt>
                <c:pt idx="8">
                  <c:v>44828</c:v>
                </c:pt>
                <c:pt idx="9">
                  <c:v>44829</c:v>
                </c:pt>
                <c:pt idx="10">
                  <c:v>44830</c:v>
                </c:pt>
                <c:pt idx="11">
                  <c:v>44831</c:v>
                </c:pt>
                <c:pt idx="12">
                  <c:v>44832</c:v>
                </c:pt>
                <c:pt idx="13">
                  <c:v>44833</c:v>
                </c:pt>
                <c:pt idx="14">
                  <c:v>44834</c:v>
                </c:pt>
                <c:pt idx="15">
                  <c:v>44835</c:v>
                </c:pt>
                <c:pt idx="16">
                  <c:v>44836</c:v>
                </c:pt>
                <c:pt idx="17">
                  <c:v>44837</c:v>
                </c:pt>
                <c:pt idx="18">
                  <c:v>44838</c:v>
                </c:pt>
                <c:pt idx="19">
                  <c:v>44839</c:v>
                </c:pt>
              </c:numCache>
            </c:numRef>
          </c:xVal>
          <c:yVal>
            <c:numRef>
              <c:f>Sheet1!$B$2:$B$21</c:f>
              <c:numCache>
                <c:formatCode>0.00%</c:formatCode>
                <c:ptCount val="20"/>
                <c:pt idx="0">
                  <c:v>0.99099999999999999</c:v>
                </c:pt>
                <c:pt idx="1">
                  <c:v>0.99199999999999999</c:v>
                </c:pt>
                <c:pt idx="2">
                  <c:v>0.99199999999999999</c:v>
                </c:pt>
                <c:pt idx="3">
                  <c:v>0.99299999999999999</c:v>
                </c:pt>
                <c:pt idx="4">
                  <c:v>0.99299999999999999</c:v>
                </c:pt>
                <c:pt idx="5">
                  <c:v>0.99199999999999999</c:v>
                </c:pt>
                <c:pt idx="6">
                  <c:v>0.98</c:v>
                </c:pt>
                <c:pt idx="7">
                  <c:v>0.97299999999999998</c:v>
                </c:pt>
                <c:pt idx="8">
                  <c:v>0.99199999999999999</c:v>
                </c:pt>
                <c:pt idx="9">
                  <c:v>0.99299999999999999</c:v>
                </c:pt>
                <c:pt idx="10">
                  <c:v>0.99139999999999995</c:v>
                </c:pt>
                <c:pt idx="11">
                  <c:v>0.99180000000000001</c:v>
                </c:pt>
                <c:pt idx="12">
                  <c:v>0.99299999999999999</c:v>
                </c:pt>
                <c:pt idx="13">
                  <c:v>0.99260000000000004</c:v>
                </c:pt>
                <c:pt idx="14">
                  <c:v>0.99219999999999997</c:v>
                </c:pt>
                <c:pt idx="15">
                  <c:v>0.996</c:v>
                </c:pt>
                <c:pt idx="16">
                  <c:v>0.99539999999999995</c:v>
                </c:pt>
                <c:pt idx="17">
                  <c:v>0.995</c:v>
                </c:pt>
                <c:pt idx="18">
                  <c:v>0.99550000000000005</c:v>
                </c:pt>
                <c:pt idx="19">
                  <c:v>0.995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365-C54E-AD8C-57B95CA1AD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0459248"/>
        <c:axId val="227135488"/>
      </c:scatterChart>
      <c:valAx>
        <c:axId val="1870459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135488"/>
        <c:crosses val="autoZero"/>
        <c:crossBetween val="midCat"/>
      </c:valAx>
      <c:valAx>
        <c:axId val="22713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459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f94f83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f94f83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convert a legacy monolithic system to a modern SaaS solution without losing all your clients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f94f830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f94f830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all statistics are enabled (and they are by default), the memory consumption can go up with about 50 MB. This configuration limits the statistics to the ones we need.</a:t>
            </a:r>
          </a:p>
        </p:txBody>
      </p:sp>
    </p:spTree>
    <p:extLst>
      <p:ext uri="{BB962C8B-B14F-4D97-AF65-F5344CB8AC3E}">
        <p14:creationId xmlns:p14="http://schemas.microsoft.com/office/powerpoint/2010/main" val="1654372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198a3c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c198a3c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Overall architecture: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Virtual appliance with Envoy as a front proxy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Metric sink service: receives the statistics from envoy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Cloud push service: Formats the statistics for different monitoring solutions. We mostly use Wavefront.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Wavefront proxy and Wavefront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G"/>
              <a:t>Back to the problem from the beginning</a:t>
            </a:r>
            <a:endParaRPr lang="bg-BG"/>
          </a:p>
          <a:p>
            <a:r>
              <a:rPr lang="en-US"/>
              <a:t>The graph</a:t>
            </a:r>
          </a:p>
          <a:p>
            <a:pPr lvl="1"/>
            <a:r>
              <a:rPr lang="en-BG"/>
              <a:t>We run heavy long-running tests to measure performance.</a:t>
            </a:r>
          </a:p>
          <a:p>
            <a:pPr lvl="1"/>
            <a:r>
              <a:rPr lang="en-BG"/>
              <a:t>The same tests can be used to measure availability.</a:t>
            </a:r>
          </a:p>
          <a:p>
            <a:r>
              <a:rPr lang="en-BG"/>
              <a:t>What uses do we get from availability metrics?</a:t>
            </a:r>
          </a:p>
          <a:p>
            <a:pPr lvl="1"/>
            <a:r>
              <a:rPr lang="en-BG"/>
              <a:t>Track regressions</a:t>
            </a:r>
          </a:p>
          <a:p>
            <a:pPr lvl="2"/>
            <a:r>
              <a:rPr lang="en-BG"/>
              <a:t>If the overall availability falls below a baseline, we have to investigate.</a:t>
            </a:r>
          </a:p>
          <a:p>
            <a:pPr lvl="1"/>
            <a:r>
              <a:rPr lang="en-BG"/>
              <a:t>Measure improvements</a:t>
            </a:r>
          </a:p>
          <a:p>
            <a:pPr lvl="2"/>
            <a:r>
              <a:rPr lang="en-BG"/>
              <a:t>Those same tests, run regularly, can give us a trend graph.</a:t>
            </a:r>
          </a:p>
          <a:p>
            <a:pPr lvl="2"/>
            <a:r>
              <a:rPr lang="en-US"/>
              <a:t>We can compare availability before and after a feature that is supposed to increase availability</a:t>
            </a:r>
          </a:p>
          <a:p>
            <a:pPr lvl="1"/>
            <a:r>
              <a:rPr lang="en-US"/>
              <a:t>Make sure we’re meeting SLA</a:t>
            </a:r>
          </a:p>
          <a:p>
            <a:pPr lvl="2"/>
            <a:r>
              <a:rPr lang="en-US"/>
              <a:t>SaaS implies we’re giving our customers promises about our service</a:t>
            </a:r>
          </a:p>
          <a:p>
            <a:pPr lvl="2"/>
            <a:r>
              <a:rPr lang="en-US"/>
              <a:t>We must know whether we’re keeping them</a:t>
            </a:r>
          </a:p>
          <a:p>
            <a:pPr lvl="2"/>
            <a:r>
              <a:rPr lang="en-US"/>
              <a:t>We must never ship a new version if we aren’t</a:t>
            </a:r>
            <a:endParaRPr lang="en-BG"/>
          </a:p>
          <a:p>
            <a:pPr lvl="2"/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019739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/>
              <a:t>We have 2 different approaches – one internal and another for clients / SREs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/>
              <a:t>In the former category, we’re interested in aggregating availability data over an entire at-scale run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/>
              <a:t>This could go on for hours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/>
              <a:t>We opt for a heuristic approach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/>
              <a:t>Based entirely on Envoy’s historic data (no pings), to not interfere with the authenticity of the run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/>
              <a:t>Split the data into evenly timed chunks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/>
          </a:p>
          <a:p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947693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/>
              <a:t>Split that way, we can look at the worst regions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/>
              <a:t>We don’t care about the actual numbers; we’re only looking for the worst offenders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/>
              <a:t>Regions with no data we don’t care about, so we assign them a full score</a:t>
            </a:r>
          </a:p>
        </p:txBody>
      </p:sp>
    </p:spTree>
    <p:extLst>
      <p:ext uri="{BB962C8B-B14F-4D97-AF65-F5344CB8AC3E}">
        <p14:creationId xmlns:p14="http://schemas.microsoft.com/office/powerpoint/2010/main" val="3214029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BG"/>
              <a:t>T</a:t>
            </a:r>
            <a:r>
              <a:rPr lang="en-GB"/>
              <a:t>h</a:t>
            </a:r>
            <a:r>
              <a:rPr lang="en-BG"/>
              <a:t>e overall availability score is calculated by taking the worst 20% of regions and averaging their score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BG"/>
              <a:t>We take this number as the final score because we want our worst-case to cover our agreement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BG"/>
              <a:t>There’s a second score we keep track of, which is the percentage of “perfect regions”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BG"/>
              <a:t>These scores are both tracked between runs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BG"/>
              <a:t>In case of major regressions, the worst offender regions are examined through logs to figure out what happened</a:t>
            </a:r>
          </a:p>
        </p:txBody>
      </p:sp>
    </p:spTree>
    <p:extLst>
      <p:ext uri="{BB962C8B-B14F-4D97-AF65-F5344CB8AC3E}">
        <p14:creationId xmlns:p14="http://schemas.microsoft.com/office/powerpoint/2010/main" val="1223895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248007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871045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G"/>
              <a:t>Another downside of getting all availability measurements from historical data is that sometimes there isn’t enough data</a:t>
            </a:r>
          </a:p>
          <a:p>
            <a:r>
              <a:rPr lang="en-BG"/>
              <a:t>In an edge case, what number should we display as “current availability” when there haven’t been any requests recently?</a:t>
            </a:r>
          </a:p>
          <a:p>
            <a:pPr lvl="1"/>
            <a:r>
              <a:rPr lang="en-BG"/>
              <a:t>100% available?</a:t>
            </a:r>
          </a:p>
          <a:p>
            <a:pPr lvl="1"/>
            <a:r>
              <a:rPr lang="en-BG"/>
              <a:t>0% available?</a:t>
            </a:r>
          </a:p>
          <a:p>
            <a:pPr lvl="1"/>
            <a:r>
              <a:rPr lang="en-BG"/>
              <a:t>undefined?</a:t>
            </a:r>
          </a:p>
          <a:p>
            <a:pPr lvl="0"/>
            <a:endParaRPr lang="en-BG"/>
          </a:p>
          <a:p>
            <a:pPr lvl="1"/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655218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G"/>
              <a:t>An easier version of this question is the following:</a:t>
            </a:r>
          </a:p>
          <a:p>
            <a:pPr lvl="1"/>
            <a:r>
              <a:rPr lang="en-BG"/>
              <a:t>What is our service’s availability when there has only been 1 request recently and it failed?</a:t>
            </a:r>
          </a:p>
          <a:p>
            <a:pPr lvl="0"/>
            <a:r>
              <a:rPr lang="en-BG"/>
              <a:t>But this is a problem that we’re all familiar with</a:t>
            </a:r>
          </a:p>
          <a:p>
            <a:pPr lvl="1"/>
            <a:r>
              <a:rPr lang="en-BG"/>
              <a:t>Do you see it now?</a:t>
            </a:r>
          </a:p>
        </p:txBody>
      </p:sp>
    </p:spTree>
    <p:extLst>
      <p:ext uri="{BB962C8B-B14F-4D97-AF65-F5344CB8AC3E}">
        <p14:creationId xmlns:p14="http://schemas.microsoft.com/office/powerpoint/2010/main" val="356626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f94f830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f94f830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 – prepackaged OVF image – lives on its own VM, but no containers inside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Interdependent services,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cascading sequences of errors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no clear availability (requirements),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no clear point of failure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4172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f2b0a00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f2b0a00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For SREs (and clients sometimes) we take a completely different approach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We give them a dashboard with summarized information about the “at-the-moment” availability for each endpoint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For aggregating the “at-the-moment” data there are a few viable approaches we’ve found: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Averaging the last X responses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Simple, but updates slowly to sudden changes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Average over last X seconds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Better, but we need to show the sample size the data is based on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Suffers from the “Amazon ratings” problem</a:t>
            </a:r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5 stars average from 10 reviewers is less assuring than 4.7 stars from 1000 reviewers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Weighted average over last X responses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Each response is weighted reversely proportional to the time since it happened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Will try implementing it next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Bayesian updating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Much too complex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Probabilities of probabilities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Involves ideas from measure theory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f2b0a00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f2b0a00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For SREs (and clients sometimes) we take a completely different approach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We give them a dashboard with summarized information about the “at-the-moment” availability for each endpoint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For aggregating the “at-the-moment” data there are a few viable approaches we’ve found: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Averaging the last X responses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Simple, but updates slowly to sudden changes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Average over last X seconds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Better, but we need to show the sample size the data is based on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Suffers from the “Amazon ratings” problem</a:t>
            </a:r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5 stars average from 10 reviewers is less assuring than 4.7 stars from 1000 reviewers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Weighted average over last X responses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Each response is weighted reversely proportional to the time since it happened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Will try implementing it next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Bayesian updating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Much too complex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Probabilities of probabilities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Involves ideas from measure theory</a:t>
            </a:r>
          </a:p>
        </p:txBody>
      </p:sp>
    </p:spTree>
    <p:extLst>
      <p:ext uri="{BB962C8B-B14F-4D97-AF65-F5344CB8AC3E}">
        <p14:creationId xmlns:p14="http://schemas.microsoft.com/office/powerpoint/2010/main" val="1505898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f2b0a00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f2b0a00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For SREs (and clients sometimes) we take a completely different approach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We give them a dashboard with summarized information about the “at-the-moment” availability for each endpoint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For aggregating the “at-the-moment” data there are a few viable approaches we’ve found: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Averaging the last X responses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Simple, but updates slowly to sudden changes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Average over last X seconds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Better, but we need to show the sample size the data is based on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Suffers from the “Amazon ratings” problem</a:t>
            </a:r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5 stars average from 10 reviewers is less assuring than 4.7 stars from 1000 reviewers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Weighted average over last X responses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Each response is weighted reversely proportional to the time since it happened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Will try implementing it next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Bayesian updating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Much too complex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Probabilities of probabilities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Involves ideas from measure theory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Check out 3blue1brown’s videos on probabilities of probabilities on YouTube</a:t>
            </a:r>
          </a:p>
        </p:txBody>
      </p:sp>
    </p:spTree>
    <p:extLst>
      <p:ext uri="{BB962C8B-B14F-4D97-AF65-F5344CB8AC3E}">
        <p14:creationId xmlns:p14="http://schemas.microsoft.com/office/powerpoint/2010/main" val="4106121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af94f830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af94f830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The mission</a:t>
            </a:r>
            <a:endParaRPr lang="en-BG"/>
          </a:p>
          <a:p>
            <a:pPr lvl="1"/>
            <a:r>
              <a:rPr lang="en-BG"/>
              <a:t>Stateless services can be available all the time if they’re load-balanced correctly</a:t>
            </a:r>
          </a:p>
          <a:p>
            <a:pPr lvl="1"/>
            <a:r>
              <a:rPr lang="en-BG"/>
              <a:t>Legacy stateful services cannot</a:t>
            </a:r>
          </a:p>
          <a:p>
            <a:pPr lvl="2"/>
            <a:r>
              <a:rPr lang="en-BG"/>
              <a:t>They must be </a:t>
            </a:r>
            <a:r>
              <a:rPr lang="en-US"/>
              <a:t>designed</a:t>
            </a:r>
            <a:r>
              <a:rPr lang="en-BG"/>
              <a:t> to survive</a:t>
            </a:r>
            <a:endParaRPr lang="en-US"/>
          </a:p>
          <a:p>
            <a:r>
              <a:rPr lang="en-US"/>
              <a:t>What can we do to introduce cloud-like features</a:t>
            </a:r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06103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f94f830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f94f830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Envoy as an edge-reverse proxy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Very feature rich and pluggable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services use the same network stack (Got HTTP2/Quick for free)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LoadBalance</a:t>
            </a:r>
            <a:r>
              <a:rPr lang="en-US"/>
              <a:t> Observability!!! </a:t>
            </a:r>
            <a:r>
              <a:rPr lang="en-US" err="1"/>
              <a:t>Autoscales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Endpoint – a service, that’s listening on a specific internal port – The client requests a specific </a:t>
            </a:r>
            <a:r>
              <a:rPr lang="en-US" err="1"/>
              <a:t>uri</a:t>
            </a:r>
            <a:r>
              <a:rPr lang="en-US"/>
              <a:t> prefix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 availability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3703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f94f830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f94f830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00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f94f830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f94f830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 -&gt; Listener -&gt; Via route -&gt; Cluster-&gt; Endpoints (1:1)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907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f94f830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f94f830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The upstream is the service that returns the response to the client (the downstream).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The metrics that we use are: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Number of 200 responses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Number of all server error responses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f94f830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f94f830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access log is a log of all of the requests that Envoy proxied.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It’s very verbose and it helps when debugging.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observing the state of the system we need much less information that’s aggregated from the access log.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5777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f94f830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f94f830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admin pipe is on a UDS, because Envoy’s admin interface does not support authentication. We secure it with file system permissions.</a:t>
            </a:r>
          </a:p>
        </p:txBody>
      </p:sp>
    </p:spTree>
    <p:extLst>
      <p:ext uri="{BB962C8B-B14F-4D97-AF65-F5344CB8AC3E}">
        <p14:creationId xmlns:p14="http://schemas.microsoft.com/office/powerpoint/2010/main" val="389022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kaludov.com/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kaludov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 descr="Envoy_Logo_Final_PANT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381" y="333870"/>
            <a:ext cx="5037298" cy="16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506321" y="1449300"/>
            <a:ext cx="8131358" cy="3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Observe and Measure endpoint availability using Envoy in Virtual Appliances</a:t>
            </a:r>
            <a:endParaRPr lang="en" sz="3000" b="1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30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4"/>
          <a:srcRect/>
          <a:stretch/>
        </p:blipFill>
        <p:spPr>
          <a:xfrm>
            <a:off x="506321" y="333870"/>
            <a:ext cx="1626624" cy="18914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85153" y="4141250"/>
            <a:ext cx="7993307" cy="109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endParaRPr lang="en-US" sz="1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" sz="1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D0A83CC-8924-0C8F-6560-144BD8BCB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69556"/>
              </p:ext>
            </p:extLst>
          </p:nvPr>
        </p:nvGraphicFramePr>
        <p:xfrm>
          <a:off x="506321" y="4118096"/>
          <a:ext cx="6096000" cy="1046480"/>
        </p:xfrm>
        <a:graphic>
          <a:graphicData uri="http://schemas.openxmlformats.org/drawingml/2006/table">
            <a:tbl>
              <a:tblPr bandRow="1">
                <a:effectLst/>
                <a:tableStyleId>{00A15C55-8517-42AA-B614-E9B94910E393}</a:tableStyleId>
              </a:tblPr>
              <a:tblGrid>
                <a:gridCol w="1375378">
                  <a:extLst>
                    <a:ext uri="{9D8B030D-6E8A-4147-A177-3AD203B41FA5}">
                      <a16:colId xmlns:a16="http://schemas.microsoft.com/office/drawing/2014/main" val="2153108271"/>
                    </a:ext>
                  </a:extLst>
                </a:gridCol>
                <a:gridCol w="4720622">
                  <a:extLst>
                    <a:ext uri="{9D8B030D-6E8A-4147-A177-3AD203B41FA5}">
                      <a16:colId xmlns:a16="http://schemas.microsoft.com/office/drawing/2014/main" val="2577120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400">
                          <a:solidFill>
                            <a:srgbClr val="0277BD"/>
                          </a:solidFill>
                        </a:rPr>
                        <a:t>Toma </a:t>
                      </a:r>
                      <a:r>
                        <a:rPr lang="en" sz="1400" err="1">
                          <a:solidFill>
                            <a:srgbClr val="0277BD"/>
                          </a:solidFill>
                        </a:rPr>
                        <a:t>Petkov</a:t>
                      </a:r>
                      <a:endParaRPr lang="en" sz="1400">
                        <a:solidFill>
                          <a:srgbClr val="0277BD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err="1">
                          <a:solidFill>
                            <a:srgbClr val="0277BD"/>
                          </a:solidFill>
                        </a:rPr>
                        <a:t>linkedin.com</a:t>
                      </a:r>
                      <a:r>
                        <a:rPr lang="en-US" sz="1400">
                          <a:solidFill>
                            <a:srgbClr val="0277BD"/>
                          </a:solidFill>
                        </a:rPr>
                        <a:t>/in/</a:t>
                      </a:r>
                      <a:r>
                        <a:rPr lang="en-US" sz="1400" err="1">
                          <a:solidFill>
                            <a:srgbClr val="0277BD"/>
                          </a:solidFill>
                        </a:rPr>
                        <a:t>toma-petkov</a:t>
                      </a:r>
                      <a:r>
                        <a:rPr lang="en-US" sz="1400">
                          <a:solidFill>
                            <a:srgbClr val="0277BD"/>
                          </a:solidFill>
                        </a:rPr>
                        <a:t>/ </a:t>
                      </a:r>
                      <a:endParaRPr lang="en" sz="1400">
                        <a:solidFill>
                          <a:srgbClr val="0277BD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01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400">
                          <a:solidFill>
                            <a:srgbClr val="0277BD"/>
                          </a:solidFill>
                        </a:rPr>
                        <a:t>Vladimir </a:t>
                      </a:r>
                      <a:r>
                        <a:rPr lang="en" sz="1400" err="1">
                          <a:solidFill>
                            <a:srgbClr val="0277BD"/>
                          </a:solidFill>
                        </a:rPr>
                        <a:t>Mihov</a:t>
                      </a:r>
                      <a:endParaRPr lang="en" sz="1400">
                        <a:solidFill>
                          <a:srgbClr val="0277BD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err="1">
                          <a:solidFill>
                            <a:srgbClr val="0277BD"/>
                          </a:solidFill>
                        </a:rPr>
                        <a:t>linkedin.com</a:t>
                      </a:r>
                      <a:r>
                        <a:rPr lang="en-US" sz="1400">
                          <a:solidFill>
                            <a:srgbClr val="0277BD"/>
                          </a:solidFill>
                        </a:rPr>
                        <a:t>/in/</a:t>
                      </a:r>
                      <a:r>
                        <a:rPr lang="en-US" sz="1400" err="1">
                          <a:solidFill>
                            <a:srgbClr val="0277BD"/>
                          </a:solidFill>
                        </a:rPr>
                        <a:t>realvladimirmihov</a:t>
                      </a:r>
                      <a:r>
                        <a:rPr lang="en-US" sz="1400">
                          <a:solidFill>
                            <a:srgbClr val="0277BD"/>
                          </a:solidFill>
                        </a:rPr>
                        <a:t>/</a:t>
                      </a:r>
                      <a:endParaRPr lang="en-US" sz="1400">
                        <a:solidFill>
                          <a:srgbClr val="0277BD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71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400">
                          <a:solidFill>
                            <a:srgbClr val="0277BD"/>
                          </a:solidFill>
                        </a:rPr>
                        <a:t>Nikola Kaludov</a:t>
                      </a:r>
                      <a:endParaRPr lang="en" sz="1400">
                        <a:solidFill>
                          <a:srgbClr val="0277BD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>
                          <a:solidFill>
                            <a:srgbClr val="0277BD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</a:t>
                      </a:r>
                      <a:r>
                        <a:rPr lang="en" sz="1400">
                          <a:solidFill>
                            <a:srgbClr val="0277BD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aludov.com</a:t>
                      </a:r>
                      <a:endParaRPr lang="en" sz="1400">
                        <a:solidFill>
                          <a:srgbClr val="0277BD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5105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Envoy statistics </a:t>
            </a:r>
            <a:r>
              <a:rPr lang="en"/>
              <a:t>configuration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148657" y="1026732"/>
            <a:ext cx="8776193" cy="384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0" err="1">
                <a:solidFill>
                  <a:schemeClr val="accent4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config.yaml</a:t>
            </a:r>
            <a:endParaRPr lang="en-US" sz="1800" b="0">
              <a:solidFill>
                <a:schemeClr val="accent4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b="0">
              <a:solidFill>
                <a:srgbClr val="FF537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err="1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stats_config</a:t>
            </a:r>
            <a:r>
              <a:rPr lang="en-US" sz="1800" b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800" b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err="1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stats_matcher</a:t>
            </a:r>
            <a:r>
              <a:rPr lang="en-US" sz="1800" b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800" b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err="1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inclusion_list</a:t>
            </a:r>
            <a:r>
              <a:rPr lang="en-US" sz="1800" b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800" b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patterns</a:t>
            </a:r>
            <a:r>
              <a:rPr lang="en-US" sz="1800" b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800" b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800" b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safe_regex</a:t>
            </a:r>
            <a:r>
              <a:rPr lang="en-US" sz="1800" b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800" b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sz="1800" b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91B859"/>
                </a:solidFill>
                <a:effectLst/>
                <a:latin typeface="Consolas" panose="020B0609020204030204" pitchFamily="49" charset="0"/>
              </a:rPr>
              <a:t>cluster.*upstream_rq_.*</a:t>
            </a:r>
            <a:endParaRPr lang="en-US" sz="1800" b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4653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get the metrics to the cloud?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B90787-F0EC-B00B-FD6F-F867C8111CA8}"/>
              </a:ext>
            </a:extLst>
          </p:cNvPr>
          <p:cNvSpPr/>
          <p:nvPr/>
        </p:nvSpPr>
        <p:spPr>
          <a:xfrm>
            <a:off x="1087890" y="987616"/>
            <a:ext cx="7670696" cy="23214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6955D-D635-0071-95E2-6AB9429431D8}"/>
              </a:ext>
            </a:extLst>
          </p:cNvPr>
          <p:cNvSpPr/>
          <p:nvPr/>
        </p:nvSpPr>
        <p:spPr>
          <a:xfrm>
            <a:off x="385414" y="1744104"/>
            <a:ext cx="1438035" cy="905644"/>
          </a:xfrm>
          <a:prstGeom prst="rect">
            <a:avLst/>
          </a:prstGeom>
          <a:solidFill>
            <a:srgbClr val="B74AB2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sz="1800">
                <a:latin typeface="Roboto" panose="02000000000000000000" pitchFamily="2" charset="0"/>
                <a:ea typeface="Roboto" panose="02000000000000000000" pitchFamily="2" charset="0"/>
              </a:rPr>
              <a:t>Envoy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62A3D5-ECA0-BC8D-E7F7-0DCCC4F702C1}"/>
              </a:ext>
            </a:extLst>
          </p:cNvPr>
          <p:cNvSpPr/>
          <p:nvPr/>
        </p:nvSpPr>
        <p:spPr>
          <a:xfrm>
            <a:off x="3417711" y="1738938"/>
            <a:ext cx="1522114" cy="905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Metric Sink</a:t>
            </a:r>
          </a:p>
          <a:p>
            <a:pPr algn="ctr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  <a:endParaRPr lang="en-BG" sz="1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" name="Curved Connector 25">
            <a:extLst>
              <a:ext uri="{FF2B5EF4-FFF2-40B4-BE49-F238E27FC236}">
                <a16:creationId xmlns:a16="http://schemas.microsoft.com/office/drawing/2014/main" id="{4CBA15EF-A265-260D-64BF-91E624D14A4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823449" y="2191760"/>
            <a:ext cx="1594262" cy="5167"/>
          </a:xfrm>
          <a:prstGeom prst="curvedConnector3">
            <a:avLst>
              <a:gd name="adj1" fmla="val 50000"/>
            </a:avLst>
          </a:prstGeom>
          <a:ln w="28575">
            <a:solidFill>
              <a:srgbClr val="B74AB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378B0-EC7B-4928-BD7D-9314B7E33A75}"/>
              </a:ext>
            </a:extLst>
          </p:cNvPr>
          <p:cNvSpPr/>
          <p:nvPr/>
        </p:nvSpPr>
        <p:spPr>
          <a:xfrm>
            <a:off x="6749183" y="1735042"/>
            <a:ext cx="1522113" cy="905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Cloud Push</a:t>
            </a:r>
          </a:p>
          <a:p>
            <a:pPr algn="ctr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  <a:endParaRPr lang="en-BG" sz="1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3" name="Curved Connector 25">
            <a:extLst>
              <a:ext uri="{FF2B5EF4-FFF2-40B4-BE49-F238E27FC236}">
                <a16:creationId xmlns:a16="http://schemas.microsoft.com/office/drawing/2014/main" id="{F0CD38B3-E3C0-59DC-8D94-2CAD19612210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4939825" y="2187863"/>
            <a:ext cx="1809358" cy="3896"/>
          </a:xfrm>
          <a:prstGeom prst="curvedConnector3">
            <a:avLst>
              <a:gd name="adj1" fmla="val 50000"/>
            </a:avLst>
          </a:prstGeom>
          <a:ln w="28575">
            <a:solidFill>
              <a:srgbClr val="B74AB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5241033-F95F-4A91-E3C1-BBACA6C1762F}"/>
              </a:ext>
            </a:extLst>
          </p:cNvPr>
          <p:cNvSpPr/>
          <p:nvPr/>
        </p:nvSpPr>
        <p:spPr>
          <a:xfrm>
            <a:off x="6752880" y="3761843"/>
            <a:ext cx="1522113" cy="905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Wavefront</a:t>
            </a:r>
          </a:p>
          <a:p>
            <a:pPr algn="ctr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Proxy</a:t>
            </a:r>
            <a:endParaRPr lang="en-BG" sz="1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46C91F-1C4F-C4BF-F047-19F97F2996AE}"/>
              </a:ext>
            </a:extLst>
          </p:cNvPr>
          <p:cNvSpPr/>
          <p:nvPr/>
        </p:nvSpPr>
        <p:spPr>
          <a:xfrm>
            <a:off x="3417711" y="3762030"/>
            <a:ext cx="1522113" cy="905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Wavefront</a:t>
            </a:r>
            <a:endParaRPr lang="en-BG" sz="1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1" name="Curved Connector 25">
            <a:extLst>
              <a:ext uri="{FF2B5EF4-FFF2-40B4-BE49-F238E27FC236}">
                <a16:creationId xmlns:a16="http://schemas.microsoft.com/office/drawing/2014/main" id="{FB6C6F83-4C7F-24B7-0C3C-34CB08AA96DB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rot="16200000" flipH="1">
            <a:off x="6951510" y="3199415"/>
            <a:ext cx="1121157" cy="3697"/>
          </a:xfrm>
          <a:prstGeom prst="curvedConnector3">
            <a:avLst>
              <a:gd name="adj1" fmla="val 50000"/>
            </a:avLst>
          </a:prstGeom>
          <a:ln w="28575">
            <a:solidFill>
              <a:srgbClr val="B74AB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25">
            <a:extLst>
              <a:ext uri="{FF2B5EF4-FFF2-40B4-BE49-F238E27FC236}">
                <a16:creationId xmlns:a16="http://schemas.microsoft.com/office/drawing/2014/main" id="{FDE90C92-6B7D-F83A-04D6-6C847039807A}"/>
              </a:ext>
            </a:extLst>
          </p:cNvPr>
          <p:cNvCxnSpPr>
            <a:cxnSpLocks/>
            <a:stCxn id="28" idx="1"/>
            <a:endCxn id="29" idx="3"/>
          </p:cNvCxnSpPr>
          <p:nvPr/>
        </p:nvCxnSpPr>
        <p:spPr>
          <a:xfrm rot="10800000" flipV="1">
            <a:off x="4939825" y="4214665"/>
            <a:ext cx="1813056" cy="188"/>
          </a:xfrm>
          <a:prstGeom prst="curvedConnector3">
            <a:avLst>
              <a:gd name="adj1" fmla="val 50000"/>
            </a:avLst>
          </a:prstGeom>
          <a:ln w="28575">
            <a:solidFill>
              <a:srgbClr val="B74AB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2037EAD-B291-B4C3-2B79-8E368700045F}"/>
              </a:ext>
            </a:extLst>
          </p:cNvPr>
          <p:cNvSpPr txBox="1"/>
          <p:nvPr/>
        </p:nvSpPr>
        <p:spPr>
          <a:xfrm>
            <a:off x="3239619" y="798314"/>
            <a:ext cx="2664761" cy="38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chemeClr val="accent6">
                    <a:lumMod val="75000"/>
                  </a:schemeClr>
                </a:solidFill>
                <a:effectLst>
                  <a:glow rad="127000">
                    <a:schemeClr val="accent4">
                      <a:satMod val="175000"/>
                    </a:schemeClr>
                  </a:glow>
                </a:effectLst>
                <a:latin typeface="Roboto" panose="02000000000000000000" pitchFamily="2" charset="0"/>
                <a:ea typeface="Roboto" panose="02000000000000000000" pitchFamily="2" charset="0"/>
              </a:rPr>
              <a:t>Virtual Appliance</a:t>
            </a:r>
            <a:endParaRPr lang="bg-BG" sz="1800" b="1">
              <a:solidFill>
                <a:schemeClr val="accent6">
                  <a:lumMod val="75000"/>
                </a:schemeClr>
              </a:solidFill>
              <a:effectLst>
                <a:glow rad="127000">
                  <a:schemeClr val="accent4">
                    <a:satMod val="175000"/>
                  </a:schemeClr>
                </a:glo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12" grpId="0" animBg="1"/>
      <p:bldP spid="28" grpId="0" animBg="1"/>
      <p:bldP spid="29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4FA6-5867-EDC8-0CE4-207CE19D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have the data. How do we use it?</a:t>
            </a:r>
            <a:endParaRPr lang="en-B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2BEB8-5A3F-773B-63AE-5E0B0B9EA4FF}"/>
              </a:ext>
            </a:extLst>
          </p:cNvPr>
          <p:cNvSpPr txBox="1"/>
          <p:nvPr/>
        </p:nvSpPr>
        <p:spPr>
          <a:xfrm>
            <a:off x="281072" y="808542"/>
            <a:ext cx="8460956" cy="2528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50000"/>
              </a:lnSpc>
            </a:pPr>
            <a:r>
              <a:rPr lang="en-BG" sz="1800">
                <a:latin typeface="Roboto" panose="02000000000000000000" pitchFamily="2" charset="0"/>
                <a:ea typeface="Roboto" panose="02000000000000000000" pitchFamily="2" charset="0"/>
              </a:rPr>
              <a:t>We use them to…</a:t>
            </a:r>
          </a:p>
          <a:p>
            <a:pPr marL="2857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track </a:t>
            </a:r>
            <a:r>
              <a:rPr lang="en-BG" sz="16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regressions</a:t>
            </a:r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 (like performance or code coverage metrics)</a:t>
            </a:r>
          </a:p>
          <a:p>
            <a:pPr marL="2857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measure </a:t>
            </a:r>
            <a:r>
              <a:rPr lang="en-BG" sz="1600" b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improvements</a:t>
            </a:r>
          </a:p>
          <a:p>
            <a:pPr marL="2857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make sure we’re meeting </a:t>
            </a:r>
            <a:r>
              <a:rPr lang="en-BG" sz="1600" b="1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SLA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6A0E48B-F55B-7150-8AC2-7552411182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709623"/>
              </p:ext>
            </p:extLst>
          </p:nvPr>
        </p:nvGraphicFramePr>
        <p:xfrm>
          <a:off x="3442915" y="2251254"/>
          <a:ext cx="5299113" cy="2556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92CE47D9-1A1C-5EC1-BBFE-4A8533880C47}"/>
              </a:ext>
            </a:extLst>
          </p:cNvPr>
          <p:cNvSpPr/>
          <p:nvPr/>
        </p:nvSpPr>
        <p:spPr>
          <a:xfrm>
            <a:off x="5761965" y="3756310"/>
            <a:ext cx="661012" cy="661012"/>
          </a:xfrm>
          <a:prstGeom prst="ellipse">
            <a:avLst/>
          </a:prstGeom>
          <a:noFill/>
          <a:ln>
            <a:solidFill>
              <a:schemeClr val="accent3"/>
            </a:solidFill>
          </a:ln>
          <a:effectLst>
            <a:glow rad="63500">
              <a:schemeClr val="accent3">
                <a:satMod val="175000"/>
                <a:alpha val="2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12FEB2-A776-800F-012D-7C33A0875D89}"/>
              </a:ext>
            </a:extLst>
          </p:cNvPr>
          <p:cNvCxnSpPr/>
          <p:nvPr/>
        </p:nvCxnSpPr>
        <p:spPr>
          <a:xfrm>
            <a:off x="4164376" y="3356227"/>
            <a:ext cx="4208443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3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2CB43F7-6C7C-FDC0-9740-7A78F620AADB}"/>
              </a:ext>
            </a:extLst>
          </p:cNvPr>
          <p:cNvSpPr/>
          <p:nvPr/>
        </p:nvSpPr>
        <p:spPr>
          <a:xfrm>
            <a:off x="7181306" y="2858775"/>
            <a:ext cx="497452" cy="497452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2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B9EEAB-C425-8114-9731-9EB643A8B4A9}"/>
              </a:ext>
            </a:extLst>
          </p:cNvPr>
          <p:cNvSpPr txBox="1"/>
          <p:nvPr/>
        </p:nvSpPr>
        <p:spPr>
          <a:xfrm>
            <a:off x="281072" y="433495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1800"/>
              <a:t>How do we get this graph?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FBEDD12-0ADB-3680-7F87-54934575C08E}"/>
              </a:ext>
            </a:extLst>
          </p:cNvPr>
          <p:cNvSpPr/>
          <p:nvPr/>
        </p:nvSpPr>
        <p:spPr>
          <a:xfrm rot="5583979">
            <a:off x="2550334" y="2675425"/>
            <a:ext cx="1453110" cy="2321547"/>
          </a:xfrm>
          <a:prstGeom prst="arc">
            <a:avLst>
              <a:gd name="adj1" fmla="val 17210461"/>
              <a:gd name="adj2" fmla="val 0"/>
            </a:avLst>
          </a:prstGeom>
          <a:ln w="57150">
            <a:solidFill>
              <a:schemeClr val="accent4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0563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2" grpId="0" animBg="1"/>
      <p:bldP spid="13" grpId="0" animBg="1"/>
      <p:bldP spid="16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BF6351-86E9-B4B9-AE71-D43956C7D49D}"/>
              </a:ext>
            </a:extLst>
          </p:cNvPr>
          <p:cNvCxnSpPr>
            <a:cxnSpLocks/>
          </p:cNvCxnSpPr>
          <p:nvPr/>
        </p:nvCxnSpPr>
        <p:spPr>
          <a:xfrm>
            <a:off x="574040" y="2816423"/>
            <a:ext cx="7995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992DE39-B1BE-7CCA-0BAF-DC48586D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/>
              <a:t>Our approach: internal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F03F50-4744-0CFA-7A6C-ECB0679EE47E}"/>
              </a:ext>
            </a:extLst>
          </p:cNvPr>
          <p:cNvSpPr/>
          <p:nvPr/>
        </p:nvSpPr>
        <p:spPr>
          <a:xfrm>
            <a:off x="66040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690D2-C2A6-7588-34BD-57459B4CD1F8}"/>
              </a:ext>
            </a:extLst>
          </p:cNvPr>
          <p:cNvSpPr txBox="1"/>
          <p:nvPr/>
        </p:nvSpPr>
        <p:spPr>
          <a:xfrm>
            <a:off x="8054986" y="2438835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4A27E7-EC83-DFE8-4970-0D79C609F610}"/>
              </a:ext>
            </a:extLst>
          </p:cNvPr>
          <p:cNvSpPr/>
          <p:nvPr/>
        </p:nvSpPr>
        <p:spPr>
          <a:xfrm>
            <a:off x="79248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8E026C-2165-8CDC-BB2E-425A44DBAE8A}"/>
              </a:ext>
            </a:extLst>
          </p:cNvPr>
          <p:cNvSpPr/>
          <p:nvPr/>
        </p:nvSpPr>
        <p:spPr>
          <a:xfrm>
            <a:off x="85852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0C4A9E-57FF-C1BF-AAAA-132FF027A0EE}"/>
              </a:ext>
            </a:extLst>
          </p:cNvPr>
          <p:cNvSpPr/>
          <p:nvPr/>
        </p:nvSpPr>
        <p:spPr>
          <a:xfrm>
            <a:off x="107188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025B9B-36FD-0AE7-C700-7392F68ACB62}"/>
              </a:ext>
            </a:extLst>
          </p:cNvPr>
          <p:cNvSpPr/>
          <p:nvPr/>
        </p:nvSpPr>
        <p:spPr>
          <a:xfrm>
            <a:off x="130556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5426A4-0B17-7884-F578-315DB93D20F4}"/>
              </a:ext>
            </a:extLst>
          </p:cNvPr>
          <p:cNvSpPr/>
          <p:nvPr/>
        </p:nvSpPr>
        <p:spPr>
          <a:xfrm>
            <a:off x="150876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31FD75-511E-5B2B-528B-DA621E474214}"/>
              </a:ext>
            </a:extLst>
          </p:cNvPr>
          <p:cNvSpPr/>
          <p:nvPr/>
        </p:nvSpPr>
        <p:spPr>
          <a:xfrm>
            <a:off x="164084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8A146D-8048-203D-53AC-03284AC7171A}"/>
              </a:ext>
            </a:extLst>
          </p:cNvPr>
          <p:cNvSpPr/>
          <p:nvPr/>
        </p:nvSpPr>
        <p:spPr>
          <a:xfrm>
            <a:off x="180848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B5BDAC-5E30-0D77-716F-064DFEF91BB7}"/>
              </a:ext>
            </a:extLst>
          </p:cNvPr>
          <p:cNvSpPr/>
          <p:nvPr/>
        </p:nvSpPr>
        <p:spPr>
          <a:xfrm>
            <a:off x="192024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6609C1-F220-FF43-CB1D-1F934D59B8E8}"/>
              </a:ext>
            </a:extLst>
          </p:cNvPr>
          <p:cNvSpPr/>
          <p:nvPr/>
        </p:nvSpPr>
        <p:spPr>
          <a:xfrm>
            <a:off x="218948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81BF99-4EFD-4425-25D3-602E2E8F8469}"/>
              </a:ext>
            </a:extLst>
          </p:cNvPr>
          <p:cNvSpPr/>
          <p:nvPr/>
        </p:nvSpPr>
        <p:spPr>
          <a:xfrm>
            <a:off x="231140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329DB6-FF84-433D-4D17-A9AEBE87E13B}"/>
              </a:ext>
            </a:extLst>
          </p:cNvPr>
          <p:cNvSpPr/>
          <p:nvPr/>
        </p:nvSpPr>
        <p:spPr>
          <a:xfrm>
            <a:off x="239268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10DE69-8538-A99A-4B7A-24AD8F2D61E3}"/>
              </a:ext>
            </a:extLst>
          </p:cNvPr>
          <p:cNvSpPr/>
          <p:nvPr/>
        </p:nvSpPr>
        <p:spPr>
          <a:xfrm>
            <a:off x="244856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C7AAEB1-4A88-7EA3-30B6-AF17282A2CCC}"/>
              </a:ext>
            </a:extLst>
          </p:cNvPr>
          <p:cNvSpPr/>
          <p:nvPr/>
        </p:nvSpPr>
        <p:spPr>
          <a:xfrm>
            <a:off x="263652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432F28F-834D-618D-A463-86A59E5AA390}"/>
              </a:ext>
            </a:extLst>
          </p:cNvPr>
          <p:cNvSpPr/>
          <p:nvPr/>
        </p:nvSpPr>
        <p:spPr>
          <a:xfrm>
            <a:off x="283972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CA4FAB-C003-547F-DEA6-752A74B66D79}"/>
              </a:ext>
            </a:extLst>
          </p:cNvPr>
          <p:cNvSpPr/>
          <p:nvPr/>
        </p:nvSpPr>
        <p:spPr>
          <a:xfrm>
            <a:off x="301752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B3F028-A572-3121-EAA6-DA636F76C531}"/>
              </a:ext>
            </a:extLst>
          </p:cNvPr>
          <p:cNvSpPr/>
          <p:nvPr/>
        </p:nvSpPr>
        <p:spPr>
          <a:xfrm>
            <a:off x="320040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D5EC0C-5D85-3841-101E-5CC5BFBF82D6}"/>
              </a:ext>
            </a:extLst>
          </p:cNvPr>
          <p:cNvSpPr/>
          <p:nvPr/>
        </p:nvSpPr>
        <p:spPr>
          <a:xfrm>
            <a:off x="332232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86A45D-2283-6A78-9A0C-AB8B491B9DA4}"/>
              </a:ext>
            </a:extLst>
          </p:cNvPr>
          <p:cNvSpPr/>
          <p:nvPr/>
        </p:nvSpPr>
        <p:spPr>
          <a:xfrm>
            <a:off x="364744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71BF835-D806-9317-8BB7-39BC4D483E02}"/>
              </a:ext>
            </a:extLst>
          </p:cNvPr>
          <p:cNvSpPr/>
          <p:nvPr/>
        </p:nvSpPr>
        <p:spPr>
          <a:xfrm>
            <a:off x="431546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E6952D-9CB3-DD03-81C9-E81F34D5B564}"/>
              </a:ext>
            </a:extLst>
          </p:cNvPr>
          <p:cNvSpPr/>
          <p:nvPr/>
        </p:nvSpPr>
        <p:spPr>
          <a:xfrm>
            <a:off x="438785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466DCE0-B9F3-7D26-D969-F05CDBEBD17C}"/>
              </a:ext>
            </a:extLst>
          </p:cNvPr>
          <p:cNvSpPr/>
          <p:nvPr/>
        </p:nvSpPr>
        <p:spPr>
          <a:xfrm>
            <a:off x="459012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BC3FB0-C1F3-932D-DE4F-61BBAF136B56}"/>
              </a:ext>
            </a:extLst>
          </p:cNvPr>
          <p:cNvSpPr/>
          <p:nvPr/>
        </p:nvSpPr>
        <p:spPr>
          <a:xfrm>
            <a:off x="491744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93BB27-9338-342E-E7E0-234BB31CF774}"/>
              </a:ext>
            </a:extLst>
          </p:cNvPr>
          <p:cNvSpPr/>
          <p:nvPr/>
        </p:nvSpPr>
        <p:spPr>
          <a:xfrm>
            <a:off x="502920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31337C-D4C1-37DC-FF4B-4BFC005F9A6C}"/>
              </a:ext>
            </a:extLst>
          </p:cNvPr>
          <p:cNvSpPr/>
          <p:nvPr/>
        </p:nvSpPr>
        <p:spPr>
          <a:xfrm>
            <a:off x="524256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5CFD15-E76F-15BE-EA96-A72E0B7BA718}"/>
              </a:ext>
            </a:extLst>
          </p:cNvPr>
          <p:cNvSpPr/>
          <p:nvPr/>
        </p:nvSpPr>
        <p:spPr>
          <a:xfrm>
            <a:off x="5432829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1EED84-4F0E-64E8-8287-7B10B6526F66}"/>
              </a:ext>
            </a:extLst>
          </p:cNvPr>
          <p:cNvSpPr/>
          <p:nvPr/>
        </p:nvSpPr>
        <p:spPr>
          <a:xfrm>
            <a:off x="5567048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8C4ECA-34E7-541F-C6CA-3395DD20C923}"/>
              </a:ext>
            </a:extLst>
          </p:cNvPr>
          <p:cNvSpPr/>
          <p:nvPr/>
        </p:nvSpPr>
        <p:spPr>
          <a:xfrm>
            <a:off x="5850069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986C943-668C-1644-FB1B-2B3E20D306EB}"/>
              </a:ext>
            </a:extLst>
          </p:cNvPr>
          <p:cNvSpPr/>
          <p:nvPr/>
        </p:nvSpPr>
        <p:spPr>
          <a:xfrm>
            <a:off x="5957916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F3CB49-7E33-255D-073E-1D1CB722FB4C}"/>
              </a:ext>
            </a:extLst>
          </p:cNvPr>
          <p:cNvSpPr/>
          <p:nvPr/>
        </p:nvSpPr>
        <p:spPr>
          <a:xfrm>
            <a:off x="613698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64B1D3-61CC-CCD9-4872-C26BA0AA7853}"/>
              </a:ext>
            </a:extLst>
          </p:cNvPr>
          <p:cNvSpPr/>
          <p:nvPr/>
        </p:nvSpPr>
        <p:spPr>
          <a:xfrm>
            <a:off x="6307769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7B16531-1F0D-B1CE-8803-8523FD25EA6A}"/>
              </a:ext>
            </a:extLst>
          </p:cNvPr>
          <p:cNvSpPr/>
          <p:nvPr/>
        </p:nvSpPr>
        <p:spPr>
          <a:xfrm>
            <a:off x="6390565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71AF51-276E-4B72-D107-F84EB4057DAF}"/>
              </a:ext>
            </a:extLst>
          </p:cNvPr>
          <p:cNvSpPr/>
          <p:nvPr/>
        </p:nvSpPr>
        <p:spPr>
          <a:xfrm>
            <a:off x="6460336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95D3604-1716-3076-7982-816601F65930}"/>
              </a:ext>
            </a:extLst>
          </p:cNvPr>
          <p:cNvSpPr/>
          <p:nvPr/>
        </p:nvSpPr>
        <p:spPr>
          <a:xfrm>
            <a:off x="7196352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1E1FAD-AE1D-2F8B-FBE9-2BAA255B86BA}"/>
              </a:ext>
            </a:extLst>
          </p:cNvPr>
          <p:cNvSpPr/>
          <p:nvPr/>
        </p:nvSpPr>
        <p:spPr>
          <a:xfrm>
            <a:off x="7236031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0E488A-B4CF-4585-BC4F-D0FCF7AEA41D}"/>
              </a:ext>
            </a:extLst>
          </p:cNvPr>
          <p:cNvSpPr/>
          <p:nvPr/>
        </p:nvSpPr>
        <p:spPr>
          <a:xfrm>
            <a:off x="726982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316CD0-D26D-26AD-5DF2-330F61EA76BB}"/>
              </a:ext>
            </a:extLst>
          </p:cNvPr>
          <p:cNvSpPr/>
          <p:nvPr/>
        </p:nvSpPr>
        <p:spPr>
          <a:xfrm>
            <a:off x="743238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0B8810-E521-00D2-AB10-0E2A71EA095D}"/>
              </a:ext>
            </a:extLst>
          </p:cNvPr>
          <p:cNvSpPr/>
          <p:nvPr/>
        </p:nvSpPr>
        <p:spPr>
          <a:xfrm>
            <a:off x="7555951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35CD25E-432E-2B96-2A91-587D99B0BA88}"/>
              </a:ext>
            </a:extLst>
          </p:cNvPr>
          <p:cNvSpPr/>
          <p:nvPr/>
        </p:nvSpPr>
        <p:spPr>
          <a:xfrm>
            <a:off x="7663214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C9077E-2C07-1C77-30EA-19E5A59BF5CB}"/>
              </a:ext>
            </a:extLst>
          </p:cNvPr>
          <p:cNvSpPr/>
          <p:nvPr/>
        </p:nvSpPr>
        <p:spPr>
          <a:xfrm>
            <a:off x="7859100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AC50514-5896-F865-1C05-E296513D37E6}"/>
              </a:ext>
            </a:extLst>
          </p:cNvPr>
          <p:cNvSpPr/>
          <p:nvPr/>
        </p:nvSpPr>
        <p:spPr>
          <a:xfrm>
            <a:off x="8061106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81BE7BD-DF11-D1A1-50CD-AA8E7908DBD3}"/>
              </a:ext>
            </a:extLst>
          </p:cNvPr>
          <p:cNvSpPr/>
          <p:nvPr/>
        </p:nvSpPr>
        <p:spPr>
          <a:xfrm>
            <a:off x="8285549" y="275038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A74EE95-8DD2-9E14-376D-9BEB05AC5180}"/>
              </a:ext>
            </a:extLst>
          </p:cNvPr>
          <p:cNvSpPr/>
          <p:nvPr/>
        </p:nvSpPr>
        <p:spPr>
          <a:xfrm>
            <a:off x="1408430" y="2749550"/>
            <a:ext cx="132080" cy="132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E76608-08C3-F30C-9703-87280856F5A0}"/>
              </a:ext>
            </a:extLst>
          </p:cNvPr>
          <p:cNvSpPr/>
          <p:nvPr/>
        </p:nvSpPr>
        <p:spPr>
          <a:xfrm>
            <a:off x="2105721" y="2749550"/>
            <a:ext cx="132080" cy="132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8B8155B-BDEF-4B37-6C8A-68E850732DD7}"/>
              </a:ext>
            </a:extLst>
          </p:cNvPr>
          <p:cNvSpPr/>
          <p:nvPr/>
        </p:nvSpPr>
        <p:spPr>
          <a:xfrm>
            <a:off x="2503638" y="2749550"/>
            <a:ext cx="132080" cy="132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D41E71D-587B-334B-EFBF-24F396AE6700}"/>
              </a:ext>
            </a:extLst>
          </p:cNvPr>
          <p:cNvSpPr/>
          <p:nvPr/>
        </p:nvSpPr>
        <p:spPr>
          <a:xfrm>
            <a:off x="3398514" y="2749550"/>
            <a:ext cx="132080" cy="132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83E1CE-8E27-8B35-4ABF-E2F64037624B}"/>
              </a:ext>
            </a:extLst>
          </p:cNvPr>
          <p:cNvSpPr/>
          <p:nvPr/>
        </p:nvSpPr>
        <p:spPr>
          <a:xfrm>
            <a:off x="3926490" y="2754155"/>
            <a:ext cx="132080" cy="132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93F6B05-1909-0670-151C-3E6CD93BF3F8}"/>
              </a:ext>
            </a:extLst>
          </p:cNvPr>
          <p:cNvSpPr/>
          <p:nvPr/>
        </p:nvSpPr>
        <p:spPr>
          <a:xfrm>
            <a:off x="5670848" y="2749550"/>
            <a:ext cx="132080" cy="132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2E58C40-F62E-F6D1-63B2-4B684EF40707}"/>
              </a:ext>
            </a:extLst>
          </p:cNvPr>
          <p:cNvSpPr/>
          <p:nvPr/>
        </p:nvSpPr>
        <p:spPr>
          <a:xfrm>
            <a:off x="7970058" y="2749550"/>
            <a:ext cx="132080" cy="132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28C703-8AAA-A741-25B2-1ADDD4B22564}"/>
              </a:ext>
            </a:extLst>
          </p:cNvPr>
          <p:cNvSpPr txBox="1"/>
          <p:nvPr/>
        </p:nvSpPr>
        <p:spPr>
          <a:xfrm>
            <a:off x="273313" y="1957745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1800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long-running at-scale test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A1F1416-0832-8D18-E8A5-3BE539DCC396}"/>
              </a:ext>
            </a:extLst>
          </p:cNvPr>
          <p:cNvCxnSpPr>
            <a:cxnSpLocks/>
          </p:cNvCxnSpPr>
          <p:nvPr/>
        </p:nvCxnSpPr>
        <p:spPr>
          <a:xfrm>
            <a:off x="574040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E8DF14E-F104-0F6E-67BB-1BD6F4E46CD2}"/>
              </a:ext>
            </a:extLst>
          </p:cNvPr>
          <p:cNvCxnSpPr>
            <a:cxnSpLocks/>
          </p:cNvCxnSpPr>
          <p:nvPr/>
        </p:nvCxnSpPr>
        <p:spPr>
          <a:xfrm>
            <a:off x="1239712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D306E37-C5EF-AA8B-28C2-A33C21AB93B1}"/>
              </a:ext>
            </a:extLst>
          </p:cNvPr>
          <p:cNvCxnSpPr>
            <a:cxnSpLocks/>
          </p:cNvCxnSpPr>
          <p:nvPr/>
        </p:nvCxnSpPr>
        <p:spPr>
          <a:xfrm>
            <a:off x="1905384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FD697F1-620F-DD34-F54A-54505E8B5317}"/>
              </a:ext>
            </a:extLst>
          </p:cNvPr>
          <p:cNvCxnSpPr>
            <a:cxnSpLocks/>
          </p:cNvCxnSpPr>
          <p:nvPr/>
        </p:nvCxnSpPr>
        <p:spPr>
          <a:xfrm>
            <a:off x="2571056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06F1B9-C54B-1A33-DC08-C89A42180559}"/>
              </a:ext>
            </a:extLst>
          </p:cNvPr>
          <p:cNvCxnSpPr>
            <a:cxnSpLocks/>
          </p:cNvCxnSpPr>
          <p:nvPr/>
        </p:nvCxnSpPr>
        <p:spPr>
          <a:xfrm>
            <a:off x="3236728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2595944-C13B-3BCD-221C-6D8B5091FD4D}"/>
              </a:ext>
            </a:extLst>
          </p:cNvPr>
          <p:cNvCxnSpPr>
            <a:cxnSpLocks/>
          </p:cNvCxnSpPr>
          <p:nvPr/>
        </p:nvCxnSpPr>
        <p:spPr>
          <a:xfrm>
            <a:off x="3902400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B8C18F3-A571-825A-2669-9F0A9A64E646}"/>
              </a:ext>
            </a:extLst>
          </p:cNvPr>
          <p:cNvCxnSpPr>
            <a:cxnSpLocks/>
          </p:cNvCxnSpPr>
          <p:nvPr/>
        </p:nvCxnSpPr>
        <p:spPr>
          <a:xfrm>
            <a:off x="4568072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9EA76CB-B9AF-5E67-9346-FC6617CE8D2F}"/>
              </a:ext>
            </a:extLst>
          </p:cNvPr>
          <p:cNvCxnSpPr>
            <a:cxnSpLocks/>
          </p:cNvCxnSpPr>
          <p:nvPr/>
        </p:nvCxnSpPr>
        <p:spPr>
          <a:xfrm>
            <a:off x="5233744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258AF52-D22F-2AB5-1575-9A8F8158D94B}"/>
              </a:ext>
            </a:extLst>
          </p:cNvPr>
          <p:cNvCxnSpPr>
            <a:cxnSpLocks/>
          </p:cNvCxnSpPr>
          <p:nvPr/>
        </p:nvCxnSpPr>
        <p:spPr>
          <a:xfrm>
            <a:off x="5899416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1C9BB9-2C18-1F59-F9E0-41BB4854FCC9}"/>
              </a:ext>
            </a:extLst>
          </p:cNvPr>
          <p:cNvCxnSpPr>
            <a:cxnSpLocks/>
          </p:cNvCxnSpPr>
          <p:nvPr/>
        </p:nvCxnSpPr>
        <p:spPr>
          <a:xfrm>
            <a:off x="6565088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162D42-CA39-6406-72DA-A9107119C53C}"/>
              </a:ext>
            </a:extLst>
          </p:cNvPr>
          <p:cNvCxnSpPr>
            <a:cxnSpLocks/>
          </p:cNvCxnSpPr>
          <p:nvPr/>
        </p:nvCxnSpPr>
        <p:spPr>
          <a:xfrm>
            <a:off x="7230760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FEC9976-767D-062F-EEEA-DBAFCF00970A}"/>
              </a:ext>
            </a:extLst>
          </p:cNvPr>
          <p:cNvCxnSpPr>
            <a:cxnSpLocks/>
          </p:cNvCxnSpPr>
          <p:nvPr/>
        </p:nvCxnSpPr>
        <p:spPr>
          <a:xfrm>
            <a:off x="7896432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D2B3F36-01CA-A2C8-EF1C-DD309DE72F3E}"/>
              </a:ext>
            </a:extLst>
          </p:cNvPr>
          <p:cNvCxnSpPr>
            <a:cxnSpLocks/>
          </p:cNvCxnSpPr>
          <p:nvPr/>
        </p:nvCxnSpPr>
        <p:spPr>
          <a:xfrm>
            <a:off x="8562109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83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4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8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4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6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8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2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4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6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8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2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4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6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8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2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4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6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72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4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6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78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8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BF6351-86E9-B4B9-AE71-D43956C7D49D}"/>
              </a:ext>
            </a:extLst>
          </p:cNvPr>
          <p:cNvCxnSpPr>
            <a:cxnSpLocks/>
          </p:cNvCxnSpPr>
          <p:nvPr/>
        </p:nvCxnSpPr>
        <p:spPr>
          <a:xfrm>
            <a:off x="574040" y="2816423"/>
            <a:ext cx="7995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992DE39-B1BE-7CCA-0BAF-DC48586D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/>
              <a:t>Our approach: internal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F03F50-4744-0CFA-7A6C-ECB0679EE47E}"/>
              </a:ext>
            </a:extLst>
          </p:cNvPr>
          <p:cNvSpPr/>
          <p:nvPr/>
        </p:nvSpPr>
        <p:spPr>
          <a:xfrm>
            <a:off x="723409" y="2979868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690D2-C2A6-7588-34BD-57459B4CD1F8}"/>
              </a:ext>
            </a:extLst>
          </p:cNvPr>
          <p:cNvSpPr txBox="1"/>
          <p:nvPr/>
        </p:nvSpPr>
        <p:spPr>
          <a:xfrm>
            <a:off x="8054986" y="2438835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4A27E7-EC83-DFE8-4970-0D79C609F610}"/>
              </a:ext>
            </a:extLst>
          </p:cNvPr>
          <p:cNvSpPr/>
          <p:nvPr/>
        </p:nvSpPr>
        <p:spPr>
          <a:xfrm>
            <a:off x="723409" y="3426626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8E026C-2165-8CDC-BB2E-425A44DBAE8A}"/>
              </a:ext>
            </a:extLst>
          </p:cNvPr>
          <p:cNvSpPr/>
          <p:nvPr/>
        </p:nvSpPr>
        <p:spPr>
          <a:xfrm>
            <a:off x="723409" y="3203247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0C4A9E-57FF-C1BF-AAAA-132FF027A0EE}"/>
              </a:ext>
            </a:extLst>
          </p:cNvPr>
          <p:cNvSpPr/>
          <p:nvPr/>
        </p:nvSpPr>
        <p:spPr>
          <a:xfrm>
            <a:off x="723409" y="3650004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025B9B-36FD-0AE7-C700-7392F68ACB62}"/>
              </a:ext>
            </a:extLst>
          </p:cNvPr>
          <p:cNvSpPr/>
          <p:nvPr/>
        </p:nvSpPr>
        <p:spPr>
          <a:xfrm>
            <a:off x="1391321" y="2979868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5426A4-0B17-7884-F578-315DB93D20F4}"/>
              </a:ext>
            </a:extLst>
          </p:cNvPr>
          <p:cNvSpPr/>
          <p:nvPr/>
        </p:nvSpPr>
        <p:spPr>
          <a:xfrm>
            <a:off x="1391321" y="3201455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31FD75-511E-5B2B-528B-DA621E474214}"/>
              </a:ext>
            </a:extLst>
          </p:cNvPr>
          <p:cNvSpPr/>
          <p:nvPr/>
        </p:nvSpPr>
        <p:spPr>
          <a:xfrm>
            <a:off x="1391321" y="3423042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8A146D-8048-203D-53AC-03284AC7171A}"/>
              </a:ext>
            </a:extLst>
          </p:cNvPr>
          <p:cNvSpPr/>
          <p:nvPr/>
        </p:nvSpPr>
        <p:spPr>
          <a:xfrm>
            <a:off x="1391321" y="3644630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B5BDAC-5E30-0D77-716F-064DFEF91BB7}"/>
              </a:ext>
            </a:extLst>
          </p:cNvPr>
          <p:cNvSpPr/>
          <p:nvPr/>
        </p:nvSpPr>
        <p:spPr>
          <a:xfrm>
            <a:off x="2058553" y="2979868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6609C1-F220-FF43-CB1D-1F934D59B8E8}"/>
              </a:ext>
            </a:extLst>
          </p:cNvPr>
          <p:cNvSpPr/>
          <p:nvPr/>
        </p:nvSpPr>
        <p:spPr>
          <a:xfrm>
            <a:off x="2055571" y="3201969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81BF99-4EFD-4425-25D3-602E2E8F8469}"/>
              </a:ext>
            </a:extLst>
          </p:cNvPr>
          <p:cNvSpPr/>
          <p:nvPr/>
        </p:nvSpPr>
        <p:spPr>
          <a:xfrm>
            <a:off x="2062576" y="3424070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329DB6-FF84-433D-4D17-A9AEBE87E13B}"/>
              </a:ext>
            </a:extLst>
          </p:cNvPr>
          <p:cNvSpPr/>
          <p:nvPr/>
        </p:nvSpPr>
        <p:spPr>
          <a:xfrm>
            <a:off x="2068581" y="3646171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10DE69-8538-A99A-4B7A-24AD8F2D61E3}"/>
              </a:ext>
            </a:extLst>
          </p:cNvPr>
          <p:cNvSpPr/>
          <p:nvPr/>
        </p:nvSpPr>
        <p:spPr>
          <a:xfrm>
            <a:off x="2069908" y="3868272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C7AAEB1-4A88-7EA3-30B6-AF17282A2CCC}"/>
              </a:ext>
            </a:extLst>
          </p:cNvPr>
          <p:cNvSpPr/>
          <p:nvPr/>
        </p:nvSpPr>
        <p:spPr>
          <a:xfrm>
            <a:off x="2705283" y="2979868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432F28F-834D-618D-A463-86A59E5AA390}"/>
              </a:ext>
            </a:extLst>
          </p:cNvPr>
          <p:cNvSpPr/>
          <p:nvPr/>
        </p:nvSpPr>
        <p:spPr>
          <a:xfrm>
            <a:off x="2705283" y="3200529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CA4FAB-C003-547F-DEA6-752A74B66D79}"/>
              </a:ext>
            </a:extLst>
          </p:cNvPr>
          <p:cNvSpPr/>
          <p:nvPr/>
        </p:nvSpPr>
        <p:spPr>
          <a:xfrm>
            <a:off x="2705283" y="3421190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B3F028-A572-3121-EAA6-DA636F76C531}"/>
              </a:ext>
            </a:extLst>
          </p:cNvPr>
          <p:cNvSpPr/>
          <p:nvPr/>
        </p:nvSpPr>
        <p:spPr>
          <a:xfrm>
            <a:off x="3367090" y="2974411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D5EC0C-5D85-3841-101E-5CC5BFBF82D6}"/>
              </a:ext>
            </a:extLst>
          </p:cNvPr>
          <p:cNvSpPr/>
          <p:nvPr/>
        </p:nvSpPr>
        <p:spPr>
          <a:xfrm>
            <a:off x="3367090" y="3206308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86A45D-2283-6A78-9A0C-AB8B491B9DA4}"/>
              </a:ext>
            </a:extLst>
          </p:cNvPr>
          <p:cNvSpPr/>
          <p:nvPr/>
        </p:nvSpPr>
        <p:spPr>
          <a:xfrm>
            <a:off x="3367090" y="3438205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71BF835-D806-9317-8BB7-39BC4D483E02}"/>
              </a:ext>
            </a:extLst>
          </p:cNvPr>
          <p:cNvSpPr/>
          <p:nvPr/>
        </p:nvSpPr>
        <p:spPr>
          <a:xfrm>
            <a:off x="4049731" y="2974411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E6952D-9CB3-DD03-81C9-E81F34D5B564}"/>
              </a:ext>
            </a:extLst>
          </p:cNvPr>
          <p:cNvSpPr/>
          <p:nvPr/>
        </p:nvSpPr>
        <p:spPr>
          <a:xfrm>
            <a:off x="4049731" y="3205946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466DCE0-B9F3-7D26-D969-F05CDBEBD17C}"/>
              </a:ext>
            </a:extLst>
          </p:cNvPr>
          <p:cNvSpPr/>
          <p:nvPr/>
        </p:nvSpPr>
        <p:spPr>
          <a:xfrm>
            <a:off x="4704702" y="2978788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BC3FB0-C1F3-932D-DE4F-61BBAF136B56}"/>
              </a:ext>
            </a:extLst>
          </p:cNvPr>
          <p:cNvSpPr/>
          <p:nvPr/>
        </p:nvSpPr>
        <p:spPr>
          <a:xfrm>
            <a:off x="4704702" y="3200915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93BB27-9338-342E-E7E0-234BB31CF774}"/>
              </a:ext>
            </a:extLst>
          </p:cNvPr>
          <p:cNvSpPr/>
          <p:nvPr/>
        </p:nvSpPr>
        <p:spPr>
          <a:xfrm>
            <a:off x="4704702" y="3423042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31337C-D4C1-37DC-FF4B-4BFC005F9A6C}"/>
              </a:ext>
            </a:extLst>
          </p:cNvPr>
          <p:cNvSpPr/>
          <p:nvPr/>
        </p:nvSpPr>
        <p:spPr>
          <a:xfrm>
            <a:off x="5360507" y="2968432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5CFD15-E76F-15BE-EA96-A72E0B7BA718}"/>
              </a:ext>
            </a:extLst>
          </p:cNvPr>
          <p:cNvSpPr/>
          <p:nvPr/>
        </p:nvSpPr>
        <p:spPr>
          <a:xfrm>
            <a:off x="5360507" y="3193221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1EED84-4F0E-64E8-8287-7B10B6526F66}"/>
              </a:ext>
            </a:extLst>
          </p:cNvPr>
          <p:cNvSpPr/>
          <p:nvPr/>
        </p:nvSpPr>
        <p:spPr>
          <a:xfrm>
            <a:off x="5360507" y="3418010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8C4ECA-34E7-541F-C6CA-3395DD20C923}"/>
              </a:ext>
            </a:extLst>
          </p:cNvPr>
          <p:cNvSpPr/>
          <p:nvPr/>
        </p:nvSpPr>
        <p:spPr>
          <a:xfrm>
            <a:off x="6028760" y="2968432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986C943-668C-1644-FB1B-2B3E20D306EB}"/>
              </a:ext>
            </a:extLst>
          </p:cNvPr>
          <p:cNvSpPr/>
          <p:nvPr/>
        </p:nvSpPr>
        <p:spPr>
          <a:xfrm>
            <a:off x="6028760" y="3216111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F3CB49-7E33-255D-073E-1D1CB722FB4C}"/>
              </a:ext>
            </a:extLst>
          </p:cNvPr>
          <p:cNvSpPr/>
          <p:nvPr/>
        </p:nvSpPr>
        <p:spPr>
          <a:xfrm>
            <a:off x="6028760" y="3463790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64B1D3-61CC-CCD9-4872-C26BA0AA7853}"/>
              </a:ext>
            </a:extLst>
          </p:cNvPr>
          <p:cNvSpPr/>
          <p:nvPr/>
        </p:nvSpPr>
        <p:spPr>
          <a:xfrm>
            <a:off x="6028760" y="3711469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7B16531-1F0D-B1CE-8803-8523FD25EA6A}"/>
              </a:ext>
            </a:extLst>
          </p:cNvPr>
          <p:cNvSpPr/>
          <p:nvPr/>
        </p:nvSpPr>
        <p:spPr>
          <a:xfrm>
            <a:off x="6028760" y="3959149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71AF51-276E-4B72-D107-F84EB4057DAF}"/>
              </a:ext>
            </a:extLst>
          </p:cNvPr>
          <p:cNvSpPr/>
          <p:nvPr/>
        </p:nvSpPr>
        <p:spPr>
          <a:xfrm>
            <a:off x="6028760" y="4206829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95D3604-1716-3076-7982-816601F65930}"/>
              </a:ext>
            </a:extLst>
          </p:cNvPr>
          <p:cNvSpPr/>
          <p:nvPr/>
        </p:nvSpPr>
        <p:spPr>
          <a:xfrm>
            <a:off x="7352242" y="2975362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1E1FAD-AE1D-2F8B-FBE9-2BAA255B86BA}"/>
              </a:ext>
            </a:extLst>
          </p:cNvPr>
          <p:cNvSpPr/>
          <p:nvPr/>
        </p:nvSpPr>
        <p:spPr>
          <a:xfrm>
            <a:off x="7352242" y="3200340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0E488A-B4CF-4585-BC4F-D0FCF7AEA41D}"/>
              </a:ext>
            </a:extLst>
          </p:cNvPr>
          <p:cNvSpPr/>
          <p:nvPr/>
        </p:nvSpPr>
        <p:spPr>
          <a:xfrm>
            <a:off x="7352242" y="3428542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316CD0-D26D-26AD-5DF2-330F61EA76BB}"/>
              </a:ext>
            </a:extLst>
          </p:cNvPr>
          <p:cNvSpPr/>
          <p:nvPr/>
        </p:nvSpPr>
        <p:spPr>
          <a:xfrm>
            <a:off x="7352242" y="3675760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0B8810-E521-00D2-AB10-0E2A71EA095D}"/>
              </a:ext>
            </a:extLst>
          </p:cNvPr>
          <p:cNvSpPr/>
          <p:nvPr/>
        </p:nvSpPr>
        <p:spPr>
          <a:xfrm>
            <a:off x="7352242" y="3922978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35CD25E-432E-2B96-2A91-587D99B0BA88}"/>
              </a:ext>
            </a:extLst>
          </p:cNvPr>
          <p:cNvSpPr/>
          <p:nvPr/>
        </p:nvSpPr>
        <p:spPr>
          <a:xfrm>
            <a:off x="7352242" y="4170196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C9077E-2C07-1C77-30EA-19E5A59BF5CB}"/>
              </a:ext>
            </a:extLst>
          </p:cNvPr>
          <p:cNvSpPr/>
          <p:nvPr/>
        </p:nvSpPr>
        <p:spPr>
          <a:xfrm>
            <a:off x="7991911" y="2975362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AC50514-5896-F865-1C05-E296513D37E6}"/>
              </a:ext>
            </a:extLst>
          </p:cNvPr>
          <p:cNvSpPr/>
          <p:nvPr/>
        </p:nvSpPr>
        <p:spPr>
          <a:xfrm>
            <a:off x="7991911" y="3200994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81BE7BD-DF11-D1A1-50CD-AA8E7908DBD3}"/>
              </a:ext>
            </a:extLst>
          </p:cNvPr>
          <p:cNvSpPr/>
          <p:nvPr/>
        </p:nvSpPr>
        <p:spPr>
          <a:xfrm>
            <a:off x="7991911" y="3426626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A74EE95-8DD2-9E14-376D-9BEB05AC5180}"/>
              </a:ext>
            </a:extLst>
          </p:cNvPr>
          <p:cNvSpPr/>
          <p:nvPr/>
        </p:nvSpPr>
        <p:spPr>
          <a:xfrm>
            <a:off x="1638545" y="2979868"/>
            <a:ext cx="132080" cy="132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E76608-08C3-F30C-9703-87280856F5A0}"/>
              </a:ext>
            </a:extLst>
          </p:cNvPr>
          <p:cNvSpPr/>
          <p:nvPr/>
        </p:nvSpPr>
        <p:spPr>
          <a:xfrm>
            <a:off x="2280824" y="2979868"/>
            <a:ext cx="132080" cy="132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8B8155B-BDEF-4B37-6C8A-68E850732DD7}"/>
              </a:ext>
            </a:extLst>
          </p:cNvPr>
          <p:cNvSpPr/>
          <p:nvPr/>
        </p:nvSpPr>
        <p:spPr>
          <a:xfrm>
            <a:off x="2286134" y="3200529"/>
            <a:ext cx="132080" cy="132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D41E71D-587B-334B-EFBF-24F396AE6700}"/>
              </a:ext>
            </a:extLst>
          </p:cNvPr>
          <p:cNvSpPr/>
          <p:nvPr/>
        </p:nvSpPr>
        <p:spPr>
          <a:xfrm>
            <a:off x="3647529" y="2974411"/>
            <a:ext cx="132080" cy="132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83E1CE-8E27-8B35-4ABF-E2F64037624B}"/>
              </a:ext>
            </a:extLst>
          </p:cNvPr>
          <p:cNvSpPr/>
          <p:nvPr/>
        </p:nvSpPr>
        <p:spPr>
          <a:xfrm>
            <a:off x="4319382" y="2974411"/>
            <a:ext cx="132080" cy="132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93F6B05-1909-0670-151C-3E6CD93BF3F8}"/>
              </a:ext>
            </a:extLst>
          </p:cNvPr>
          <p:cNvSpPr/>
          <p:nvPr/>
        </p:nvSpPr>
        <p:spPr>
          <a:xfrm>
            <a:off x="5634835" y="2968432"/>
            <a:ext cx="132080" cy="132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2E58C40-F62E-F6D1-63B2-4B684EF40707}"/>
              </a:ext>
            </a:extLst>
          </p:cNvPr>
          <p:cNvSpPr/>
          <p:nvPr/>
        </p:nvSpPr>
        <p:spPr>
          <a:xfrm>
            <a:off x="8271476" y="2975362"/>
            <a:ext cx="132080" cy="132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28C703-8AAA-A741-25B2-1ADDD4B22564}"/>
              </a:ext>
            </a:extLst>
          </p:cNvPr>
          <p:cNvSpPr txBox="1"/>
          <p:nvPr/>
        </p:nvSpPr>
        <p:spPr>
          <a:xfrm>
            <a:off x="273313" y="1957745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1800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long-running at-scale test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A1F1416-0832-8D18-E8A5-3BE539DCC396}"/>
              </a:ext>
            </a:extLst>
          </p:cNvPr>
          <p:cNvCxnSpPr>
            <a:cxnSpLocks/>
          </p:cNvCxnSpPr>
          <p:nvPr/>
        </p:nvCxnSpPr>
        <p:spPr>
          <a:xfrm>
            <a:off x="574040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E8DF14E-F104-0F6E-67BB-1BD6F4E46CD2}"/>
              </a:ext>
            </a:extLst>
          </p:cNvPr>
          <p:cNvCxnSpPr>
            <a:cxnSpLocks/>
          </p:cNvCxnSpPr>
          <p:nvPr/>
        </p:nvCxnSpPr>
        <p:spPr>
          <a:xfrm>
            <a:off x="1239712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D306E37-C5EF-AA8B-28C2-A33C21AB93B1}"/>
              </a:ext>
            </a:extLst>
          </p:cNvPr>
          <p:cNvCxnSpPr>
            <a:cxnSpLocks/>
          </p:cNvCxnSpPr>
          <p:nvPr/>
        </p:nvCxnSpPr>
        <p:spPr>
          <a:xfrm>
            <a:off x="1905384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FD697F1-620F-DD34-F54A-54505E8B5317}"/>
              </a:ext>
            </a:extLst>
          </p:cNvPr>
          <p:cNvCxnSpPr>
            <a:cxnSpLocks/>
          </p:cNvCxnSpPr>
          <p:nvPr/>
        </p:nvCxnSpPr>
        <p:spPr>
          <a:xfrm>
            <a:off x="2571056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06F1B9-C54B-1A33-DC08-C89A42180559}"/>
              </a:ext>
            </a:extLst>
          </p:cNvPr>
          <p:cNvCxnSpPr>
            <a:cxnSpLocks/>
          </p:cNvCxnSpPr>
          <p:nvPr/>
        </p:nvCxnSpPr>
        <p:spPr>
          <a:xfrm>
            <a:off x="3236728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2595944-C13B-3BCD-221C-6D8B5091FD4D}"/>
              </a:ext>
            </a:extLst>
          </p:cNvPr>
          <p:cNvCxnSpPr>
            <a:cxnSpLocks/>
          </p:cNvCxnSpPr>
          <p:nvPr/>
        </p:nvCxnSpPr>
        <p:spPr>
          <a:xfrm>
            <a:off x="3902400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B8C18F3-A571-825A-2669-9F0A9A64E646}"/>
              </a:ext>
            </a:extLst>
          </p:cNvPr>
          <p:cNvCxnSpPr>
            <a:cxnSpLocks/>
          </p:cNvCxnSpPr>
          <p:nvPr/>
        </p:nvCxnSpPr>
        <p:spPr>
          <a:xfrm>
            <a:off x="4568072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9EA76CB-B9AF-5E67-9346-FC6617CE8D2F}"/>
              </a:ext>
            </a:extLst>
          </p:cNvPr>
          <p:cNvCxnSpPr>
            <a:cxnSpLocks/>
          </p:cNvCxnSpPr>
          <p:nvPr/>
        </p:nvCxnSpPr>
        <p:spPr>
          <a:xfrm>
            <a:off x="5233744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258AF52-D22F-2AB5-1575-9A8F8158D94B}"/>
              </a:ext>
            </a:extLst>
          </p:cNvPr>
          <p:cNvCxnSpPr>
            <a:cxnSpLocks/>
          </p:cNvCxnSpPr>
          <p:nvPr/>
        </p:nvCxnSpPr>
        <p:spPr>
          <a:xfrm>
            <a:off x="5899416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1C9BB9-2C18-1F59-F9E0-41BB4854FCC9}"/>
              </a:ext>
            </a:extLst>
          </p:cNvPr>
          <p:cNvCxnSpPr>
            <a:cxnSpLocks/>
          </p:cNvCxnSpPr>
          <p:nvPr/>
        </p:nvCxnSpPr>
        <p:spPr>
          <a:xfrm>
            <a:off x="6565088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162D42-CA39-6406-72DA-A9107119C53C}"/>
              </a:ext>
            </a:extLst>
          </p:cNvPr>
          <p:cNvCxnSpPr>
            <a:cxnSpLocks/>
          </p:cNvCxnSpPr>
          <p:nvPr/>
        </p:nvCxnSpPr>
        <p:spPr>
          <a:xfrm>
            <a:off x="7230760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FEC9976-767D-062F-EEEA-DBAFCF00970A}"/>
              </a:ext>
            </a:extLst>
          </p:cNvPr>
          <p:cNvCxnSpPr>
            <a:cxnSpLocks/>
          </p:cNvCxnSpPr>
          <p:nvPr/>
        </p:nvCxnSpPr>
        <p:spPr>
          <a:xfrm>
            <a:off x="7896432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D2B3F36-01CA-A2C8-EF1C-DD309DE72F3E}"/>
              </a:ext>
            </a:extLst>
          </p:cNvPr>
          <p:cNvCxnSpPr>
            <a:cxnSpLocks/>
          </p:cNvCxnSpPr>
          <p:nvPr/>
        </p:nvCxnSpPr>
        <p:spPr>
          <a:xfrm>
            <a:off x="8562109" y="2438835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E37183-6292-1EDD-A49B-93FAE3F7B0F4}"/>
              </a:ext>
            </a:extLst>
          </p:cNvPr>
          <p:cNvSpPr txBox="1"/>
          <p:nvPr/>
        </p:nvSpPr>
        <p:spPr>
          <a:xfrm>
            <a:off x="574040" y="4402279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2DAB5E-E0A0-2F8B-BECA-0EBE4A8309C4}"/>
              </a:ext>
            </a:extLst>
          </p:cNvPr>
          <p:cNvSpPr txBox="1"/>
          <p:nvPr/>
        </p:nvSpPr>
        <p:spPr>
          <a:xfrm>
            <a:off x="3906035" y="4402279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66%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2783AF-909D-4876-FD4F-93313B29873E}"/>
              </a:ext>
            </a:extLst>
          </p:cNvPr>
          <p:cNvSpPr txBox="1"/>
          <p:nvPr/>
        </p:nvSpPr>
        <p:spPr>
          <a:xfrm>
            <a:off x="6571631" y="4402279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7A8BD2-5938-5562-5280-5249E458C802}"/>
              </a:ext>
            </a:extLst>
          </p:cNvPr>
          <p:cNvSpPr txBox="1"/>
          <p:nvPr/>
        </p:nvSpPr>
        <p:spPr>
          <a:xfrm>
            <a:off x="1240439" y="4402279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80%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1CC2A52-040F-37C2-8263-8222450B48D7}"/>
              </a:ext>
            </a:extLst>
          </p:cNvPr>
          <p:cNvSpPr txBox="1"/>
          <p:nvPr/>
        </p:nvSpPr>
        <p:spPr>
          <a:xfrm>
            <a:off x="1906838" y="4402279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71%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957EFB-4B34-0783-CD66-F1CDCAB21A22}"/>
              </a:ext>
            </a:extLst>
          </p:cNvPr>
          <p:cNvSpPr txBox="1"/>
          <p:nvPr/>
        </p:nvSpPr>
        <p:spPr>
          <a:xfrm>
            <a:off x="2573237" y="4402279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EF8747F-4EA0-2714-4A6B-1FFD872327A6}"/>
              </a:ext>
            </a:extLst>
          </p:cNvPr>
          <p:cNvSpPr txBox="1"/>
          <p:nvPr/>
        </p:nvSpPr>
        <p:spPr>
          <a:xfrm>
            <a:off x="3239636" y="4402279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75%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857575-4ACB-8939-CF93-E93E80358644}"/>
              </a:ext>
            </a:extLst>
          </p:cNvPr>
          <p:cNvSpPr txBox="1"/>
          <p:nvPr/>
        </p:nvSpPr>
        <p:spPr>
          <a:xfrm>
            <a:off x="4572434" y="4402279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CBFCFB-74AE-4D68-8152-909F1E60BB4F}"/>
              </a:ext>
            </a:extLst>
          </p:cNvPr>
          <p:cNvSpPr txBox="1"/>
          <p:nvPr/>
        </p:nvSpPr>
        <p:spPr>
          <a:xfrm>
            <a:off x="5238833" y="4402279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75%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6C9F9-3EB7-E7FE-23A5-48737C07DE10}"/>
              </a:ext>
            </a:extLst>
          </p:cNvPr>
          <p:cNvSpPr txBox="1"/>
          <p:nvPr/>
        </p:nvSpPr>
        <p:spPr>
          <a:xfrm>
            <a:off x="5905232" y="4402279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100%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0BD0F5-E966-ED4C-08B5-2983385E8B0A}"/>
              </a:ext>
            </a:extLst>
          </p:cNvPr>
          <p:cNvSpPr txBox="1"/>
          <p:nvPr/>
        </p:nvSpPr>
        <p:spPr>
          <a:xfrm>
            <a:off x="7238030" y="4402279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100%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0B6C0A-41D1-B59D-0BC4-4946F9A753AF}"/>
              </a:ext>
            </a:extLst>
          </p:cNvPr>
          <p:cNvSpPr txBox="1"/>
          <p:nvPr/>
        </p:nvSpPr>
        <p:spPr>
          <a:xfrm>
            <a:off x="7904432" y="4402279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938950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57" grpId="0"/>
      <p:bldP spid="59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BF6351-86E9-B4B9-AE71-D43956C7D49D}"/>
              </a:ext>
            </a:extLst>
          </p:cNvPr>
          <p:cNvCxnSpPr>
            <a:cxnSpLocks/>
          </p:cNvCxnSpPr>
          <p:nvPr/>
        </p:nvCxnSpPr>
        <p:spPr>
          <a:xfrm>
            <a:off x="574040" y="1743326"/>
            <a:ext cx="7995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992DE39-B1BE-7CCA-0BAF-DC48586D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/>
              <a:t>Our approach: internal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F03F50-4744-0CFA-7A6C-ECB0679EE47E}"/>
              </a:ext>
            </a:extLst>
          </p:cNvPr>
          <p:cNvSpPr/>
          <p:nvPr/>
        </p:nvSpPr>
        <p:spPr>
          <a:xfrm>
            <a:off x="723409" y="1906771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690D2-C2A6-7588-34BD-57459B4CD1F8}"/>
              </a:ext>
            </a:extLst>
          </p:cNvPr>
          <p:cNvSpPr txBox="1"/>
          <p:nvPr/>
        </p:nvSpPr>
        <p:spPr>
          <a:xfrm>
            <a:off x="8054986" y="1365738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4A27E7-EC83-DFE8-4970-0D79C609F610}"/>
              </a:ext>
            </a:extLst>
          </p:cNvPr>
          <p:cNvSpPr/>
          <p:nvPr/>
        </p:nvSpPr>
        <p:spPr>
          <a:xfrm>
            <a:off x="723409" y="2353529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8E026C-2165-8CDC-BB2E-425A44DBAE8A}"/>
              </a:ext>
            </a:extLst>
          </p:cNvPr>
          <p:cNvSpPr/>
          <p:nvPr/>
        </p:nvSpPr>
        <p:spPr>
          <a:xfrm>
            <a:off x="723409" y="2130150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0C4A9E-57FF-C1BF-AAAA-132FF027A0EE}"/>
              </a:ext>
            </a:extLst>
          </p:cNvPr>
          <p:cNvSpPr/>
          <p:nvPr/>
        </p:nvSpPr>
        <p:spPr>
          <a:xfrm>
            <a:off x="723409" y="2576907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025B9B-36FD-0AE7-C700-7392F68ACB62}"/>
              </a:ext>
            </a:extLst>
          </p:cNvPr>
          <p:cNvSpPr/>
          <p:nvPr/>
        </p:nvSpPr>
        <p:spPr>
          <a:xfrm>
            <a:off x="1391321" y="1906771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5426A4-0B17-7884-F578-315DB93D20F4}"/>
              </a:ext>
            </a:extLst>
          </p:cNvPr>
          <p:cNvSpPr/>
          <p:nvPr/>
        </p:nvSpPr>
        <p:spPr>
          <a:xfrm>
            <a:off x="1391321" y="2128358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31FD75-511E-5B2B-528B-DA621E474214}"/>
              </a:ext>
            </a:extLst>
          </p:cNvPr>
          <p:cNvSpPr/>
          <p:nvPr/>
        </p:nvSpPr>
        <p:spPr>
          <a:xfrm>
            <a:off x="1391321" y="2349945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8A146D-8048-203D-53AC-03284AC7171A}"/>
              </a:ext>
            </a:extLst>
          </p:cNvPr>
          <p:cNvSpPr/>
          <p:nvPr/>
        </p:nvSpPr>
        <p:spPr>
          <a:xfrm>
            <a:off x="1391321" y="257153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B5BDAC-5E30-0D77-716F-064DFEF91BB7}"/>
              </a:ext>
            </a:extLst>
          </p:cNvPr>
          <p:cNvSpPr/>
          <p:nvPr/>
        </p:nvSpPr>
        <p:spPr>
          <a:xfrm>
            <a:off x="2058553" y="1906771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6609C1-F220-FF43-CB1D-1F934D59B8E8}"/>
              </a:ext>
            </a:extLst>
          </p:cNvPr>
          <p:cNvSpPr/>
          <p:nvPr/>
        </p:nvSpPr>
        <p:spPr>
          <a:xfrm>
            <a:off x="2055571" y="2128872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81BF99-4EFD-4425-25D3-602E2E8F8469}"/>
              </a:ext>
            </a:extLst>
          </p:cNvPr>
          <p:cNvSpPr/>
          <p:nvPr/>
        </p:nvSpPr>
        <p:spPr>
          <a:xfrm>
            <a:off x="2062576" y="235097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329DB6-FF84-433D-4D17-A9AEBE87E13B}"/>
              </a:ext>
            </a:extLst>
          </p:cNvPr>
          <p:cNvSpPr/>
          <p:nvPr/>
        </p:nvSpPr>
        <p:spPr>
          <a:xfrm>
            <a:off x="2068581" y="2573074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10DE69-8538-A99A-4B7A-24AD8F2D61E3}"/>
              </a:ext>
            </a:extLst>
          </p:cNvPr>
          <p:cNvSpPr/>
          <p:nvPr/>
        </p:nvSpPr>
        <p:spPr>
          <a:xfrm>
            <a:off x="2069908" y="2795175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C7AAEB1-4A88-7EA3-30B6-AF17282A2CCC}"/>
              </a:ext>
            </a:extLst>
          </p:cNvPr>
          <p:cNvSpPr/>
          <p:nvPr/>
        </p:nvSpPr>
        <p:spPr>
          <a:xfrm>
            <a:off x="2705283" y="1906771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432F28F-834D-618D-A463-86A59E5AA390}"/>
              </a:ext>
            </a:extLst>
          </p:cNvPr>
          <p:cNvSpPr/>
          <p:nvPr/>
        </p:nvSpPr>
        <p:spPr>
          <a:xfrm>
            <a:off x="2705283" y="2127432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CA4FAB-C003-547F-DEA6-752A74B66D79}"/>
              </a:ext>
            </a:extLst>
          </p:cNvPr>
          <p:cNvSpPr/>
          <p:nvPr/>
        </p:nvSpPr>
        <p:spPr>
          <a:xfrm>
            <a:off x="2705283" y="234809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B3F028-A572-3121-EAA6-DA636F76C531}"/>
              </a:ext>
            </a:extLst>
          </p:cNvPr>
          <p:cNvSpPr/>
          <p:nvPr/>
        </p:nvSpPr>
        <p:spPr>
          <a:xfrm>
            <a:off x="3367090" y="1901314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D5EC0C-5D85-3841-101E-5CC5BFBF82D6}"/>
              </a:ext>
            </a:extLst>
          </p:cNvPr>
          <p:cNvSpPr/>
          <p:nvPr/>
        </p:nvSpPr>
        <p:spPr>
          <a:xfrm>
            <a:off x="3367090" y="2133211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86A45D-2283-6A78-9A0C-AB8B491B9DA4}"/>
              </a:ext>
            </a:extLst>
          </p:cNvPr>
          <p:cNvSpPr/>
          <p:nvPr/>
        </p:nvSpPr>
        <p:spPr>
          <a:xfrm>
            <a:off x="3367090" y="2365108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71BF835-D806-9317-8BB7-39BC4D483E02}"/>
              </a:ext>
            </a:extLst>
          </p:cNvPr>
          <p:cNvSpPr/>
          <p:nvPr/>
        </p:nvSpPr>
        <p:spPr>
          <a:xfrm>
            <a:off x="4049731" y="1901314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E6952D-9CB3-DD03-81C9-E81F34D5B564}"/>
              </a:ext>
            </a:extLst>
          </p:cNvPr>
          <p:cNvSpPr/>
          <p:nvPr/>
        </p:nvSpPr>
        <p:spPr>
          <a:xfrm>
            <a:off x="4049731" y="2132849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466DCE0-B9F3-7D26-D969-F05CDBEBD17C}"/>
              </a:ext>
            </a:extLst>
          </p:cNvPr>
          <p:cNvSpPr/>
          <p:nvPr/>
        </p:nvSpPr>
        <p:spPr>
          <a:xfrm>
            <a:off x="4704702" y="1905691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BC3FB0-C1F3-932D-DE4F-61BBAF136B56}"/>
              </a:ext>
            </a:extLst>
          </p:cNvPr>
          <p:cNvSpPr/>
          <p:nvPr/>
        </p:nvSpPr>
        <p:spPr>
          <a:xfrm>
            <a:off x="4704702" y="2127818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93BB27-9338-342E-E7E0-234BB31CF774}"/>
              </a:ext>
            </a:extLst>
          </p:cNvPr>
          <p:cNvSpPr/>
          <p:nvPr/>
        </p:nvSpPr>
        <p:spPr>
          <a:xfrm>
            <a:off x="4704702" y="2349945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31337C-D4C1-37DC-FF4B-4BFC005F9A6C}"/>
              </a:ext>
            </a:extLst>
          </p:cNvPr>
          <p:cNvSpPr/>
          <p:nvPr/>
        </p:nvSpPr>
        <p:spPr>
          <a:xfrm>
            <a:off x="5360507" y="1895335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5CFD15-E76F-15BE-EA96-A72E0B7BA718}"/>
              </a:ext>
            </a:extLst>
          </p:cNvPr>
          <p:cNvSpPr/>
          <p:nvPr/>
        </p:nvSpPr>
        <p:spPr>
          <a:xfrm>
            <a:off x="5360507" y="2120124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1EED84-4F0E-64E8-8287-7B10B6526F66}"/>
              </a:ext>
            </a:extLst>
          </p:cNvPr>
          <p:cNvSpPr/>
          <p:nvPr/>
        </p:nvSpPr>
        <p:spPr>
          <a:xfrm>
            <a:off x="5360507" y="234491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8C4ECA-34E7-541F-C6CA-3395DD20C923}"/>
              </a:ext>
            </a:extLst>
          </p:cNvPr>
          <p:cNvSpPr/>
          <p:nvPr/>
        </p:nvSpPr>
        <p:spPr>
          <a:xfrm>
            <a:off x="6028760" y="1895335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986C943-668C-1644-FB1B-2B3E20D306EB}"/>
              </a:ext>
            </a:extLst>
          </p:cNvPr>
          <p:cNvSpPr/>
          <p:nvPr/>
        </p:nvSpPr>
        <p:spPr>
          <a:xfrm>
            <a:off x="6028760" y="2143014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F3CB49-7E33-255D-073E-1D1CB722FB4C}"/>
              </a:ext>
            </a:extLst>
          </p:cNvPr>
          <p:cNvSpPr/>
          <p:nvPr/>
        </p:nvSpPr>
        <p:spPr>
          <a:xfrm>
            <a:off x="6028760" y="239069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64B1D3-61CC-CCD9-4872-C26BA0AA7853}"/>
              </a:ext>
            </a:extLst>
          </p:cNvPr>
          <p:cNvSpPr/>
          <p:nvPr/>
        </p:nvSpPr>
        <p:spPr>
          <a:xfrm>
            <a:off x="6028760" y="2638372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7B16531-1F0D-B1CE-8803-8523FD25EA6A}"/>
              </a:ext>
            </a:extLst>
          </p:cNvPr>
          <p:cNvSpPr/>
          <p:nvPr/>
        </p:nvSpPr>
        <p:spPr>
          <a:xfrm>
            <a:off x="6028760" y="2886052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71AF51-276E-4B72-D107-F84EB4057DAF}"/>
              </a:ext>
            </a:extLst>
          </p:cNvPr>
          <p:cNvSpPr/>
          <p:nvPr/>
        </p:nvSpPr>
        <p:spPr>
          <a:xfrm>
            <a:off x="6028760" y="3133732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95D3604-1716-3076-7982-816601F65930}"/>
              </a:ext>
            </a:extLst>
          </p:cNvPr>
          <p:cNvSpPr/>
          <p:nvPr/>
        </p:nvSpPr>
        <p:spPr>
          <a:xfrm>
            <a:off x="7352242" y="1902265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1E1FAD-AE1D-2F8B-FBE9-2BAA255B86BA}"/>
              </a:ext>
            </a:extLst>
          </p:cNvPr>
          <p:cNvSpPr/>
          <p:nvPr/>
        </p:nvSpPr>
        <p:spPr>
          <a:xfrm>
            <a:off x="7352242" y="212724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0E488A-B4CF-4585-BC4F-D0FCF7AEA41D}"/>
              </a:ext>
            </a:extLst>
          </p:cNvPr>
          <p:cNvSpPr/>
          <p:nvPr/>
        </p:nvSpPr>
        <p:spPr>
          <a:xfrm>
            <a:off x="7352242" y="2355445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316CD0-D26D-26AD-5DF2-330F61EA76BB}"/>
              </a:ext>
            </a:extLst>
          </p:cNvPr>
          <p:cNvSpPr/>
          <p:nvPr/>
        </p:nvSpPr>
        <p:spPr>
          <a:xfrm>
            <a:off x="7352242" y="2602663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0B8810-E521-00D2-AB10-0E2A71EA095D}"/>
              </a:ext>
            </a:extLst>
          </p:cNvPr>
          <p:cNvSpPr/>
          <p:nvPr/>
        </p:nvSpPr>
        <p:spPr>
          <a:xfrm>
            <a:off x="7352242" y="2849881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35CD25E-432E-2B96-2A91-587D99B0BA88}"/>
              </a:ext>
            </a:extLst>
          </p:cNvPr>
          <p:cNvSpPr/>
          <p:nvPr/>
        </p:nvSpPr>
        <p:spPr>
          <a:xfrm>
            <a:off x="7352242" y="3097099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C9077E-2C07-1C77-30EA-19E5A59BF5CB}"/>
              </a:ext>
            </a:extLst>
          </p:cNvPr>
          <p:cNvSpPr/>
          <p:nvPr/>
        </p:nvSpPr>
        <p:spPr>
          <a:xfrm>
            <a:off x="7991911" y="1902265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AC50514-5896-F865-1C05-E296513D37E6}"/>
              </a:ext>
            </a:extLst>
          </p:cNvPr>
          <p:cNvSpPr/>
          <p:nvPr/>
        </p:nvSpPr>
        <p:spPr>
          <a:xfrm>
            <a:off x="7991911" y="2127897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81BE7BD-DF11-D1A1-50CD-AA8E7908DBD3}"/>
              </a:ext>
            </a:extLst>
          </p:cNvPr>
          <p:cNvSpPr/>
          <p:nvPr/>
        </p:nvSpPr>
        <p:spPr>
          <a:xfrm>
            <a:off x="7991911" y="2353529"/>
            <a:ext cx="132080" cy="132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A74EE95-8DD2-9E14-376D-9BEB05AC5180}"/>
              </a:ext>
            </a:extLst>
          </p:cNvPr>
          <p:cNvSpPr/>
          <p:nvPr/>
        </p:nvSpPr>
        <p:spPr>
          <a:xfrm>
            <a:off x="1638545" y="1906771"/>
            <a:ext cx="132080" cy="132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E76608-08C3-F30C-9703-87280856F5A0}"/>
              </a:ext>
            </a:extLst>
          </p:cNvPr>
          <p:cNvSpPr/>
          <p:nvPr/>
        </p:nvSpPr>
        <p:spPr>
          <a:xfrm>
            <a:off x="2280824" y="1906771"/>
            <a:ext cx="132080" cy="132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8B8155B-BDEF-4B37-6C8A-68E850732DD7}"/>
              </a:ext>
            </a:extLst>
          </p:cNvPr>
          <p:cNvSpPr/>
          <p:nvPr/>
        </p:nvSpPr>
        <p:spPr>
          <a:xfrm>
            <a:off x="2286134" y="2127432"/>
            <a:ext cx="132080" cy="132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D41E71D-587B-334B-EFBF-24F396AE6700}"/>
              </a:ext>
            </a:extLst>
          </p:cNvPr>
          <p:cNvSpPr/>
          <p:nvPr/>
        </p:nvSpPr>
        <p:spPr>
          <a:xfrm>
            <a:off x="3647529" y="1901314"/>
            <a:ext cx="132080" cy="132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83E1CE-8E27-8B35-4ABF-E2F64037624B}"/>
              </a:ext>
            </a:extLst>
          </p:cNvPr>
          <p:cNvSpPr/>
          <p:nvPr/>
        </p:nvSpPr>
        <p:spPr>
          <a:xfrm>
            <a:off x="4319382" y="1901314"/>
            <a:ext cx="132080" cy="132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93F6B05-1909-0670-151C-3E6CD93BF3F8}"/>
              </a:ext>
            </a:extLst>
          </p:cNvPr>
          <p:cNvSpPr/>
          <p:nvPr/>
        </p:nvSpPr>
        <p:spPr>
          <a:xfrm>
            <a:off x="5634835" y="1895335"/>
            <a:ext cx="132080" cy="132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2E58C40-F62E-F6D1-63B2-4B684EF40707}"/>
              </a:ext>
            </a:extLst>
          </p:cNvPr>
          <p:cNvSpPr/>
          <p:nvPr/>
        </p:nvSpPr>
        <p:spPr>
          <a:xfrm>
            <a:off x="8271476" y="1902265"/>
            <a:ext cx="132080" cy="132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28C703-8AAA-A741-25B2-1ADDD4B22564}"/>
              </a:ext>
            </a:extLst>
          </p:cNvPr>
          <p:cNvSpPr txBox="1"/>
          <p:nvPr/>
        </p:nvSpPr>
        <p:spPr>
          <a:xfrm>
            <a:off x="273313" y="884648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1800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long-running at-scale test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A1F1416-0832-8D18-E8A5-3BE539DCC396}"/>
              </a:ext>
            </a:extLst>
          </p:cNvPr>
          <p:cNvCxnSpPr>
            <a:cxnSpLocks/>
          </p:cNvCxnSpPr>
          <p:nvPr/>
        </p:nvCxnSpPr>
        <p:spPr>
          <a:xfrm>
            <a:off x="574040" y="1365738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E8DF14E-F104-0F6E-67BB-1BD6F4E46CD2}"/>
              </a:ext>
            </a:extLst>
          </p:cNvPr>
          <p:cNvCxnSpPr>
            <a:cxnSpLocks/>
          </p:cNvCxnSpPr>
          <p:nvPr/>
        </p:nvCxnSpPr>
        <p:spPr>
          <a:xfrm>
            <a:off x="1239712" y="1365738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D306E37-C5EF-AA8B-28C2-A33C21AB93B1}"/>
              </a:ext>
            </a:extLst>
          </p:cNvPr>
          <p:cNvCxnSpPr>
            <a:cxnSpLocks/>
          </p:cNvCxnSpPr>
          <p:nvPr/>
        </p:nvCxnSpPr>
        <p:spPr>
          <a:xfrm>
            <a:off x="1905384" y="1365738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FD697F1-620F-DD34-F54A-54505E8B5317}"/>
              </a:ext>
            </a:extLst>
          </p:cNvPr>
          <p:cNvCxnSpPr>
            <a:cxnSpLocks/>
          </p:cNvCxnSpPr>
          <p:nvPr/>
        </p:nvCxnSpPr>
        <p:spPr>
          <a:xfrm>
            <a:off x="2571056" y="1365738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06F1B9-C54B-1A33-DC08-C89A42180559}"/>
              </a:ext>
            </a:extLst>
          </p:cNvPr>
          <p:cNvCxnSpPr>
            <a:cxnSpLocks/>
          </p:cNvCxnSpPr>
          <p:nvPr/>
        </p:nvCxnSpPr>
        <p:spPr>
          <a:xfrm>
            <a:off x="3236728" y="1365738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2595944-C13B-3BCD-221C-6D8B5091FD4D}"/>
              </a:ext>
            </a:extLst>
          </p:cNvPr>
          <p:cNvCxnSpPr>
            <a:cxnSpLocks/>
          </p:cNvCxnSpPr>
          <p:nvPr/>
        </p:nvCxnSpPr>
        <p:spPr>
          <a:xfrm>
            <a:off x="3902400" y="1365738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B8C18F3-A571-825A-2669-9F0A9A64E646}"/>
              </a:ext>
            </a:extLst>
          </p:cNvPr>
          <p:cNvCxnSpPr>
            <a:cxnSpLocks/>
          </p:cNvCxnSpPr>
          <p:nvPr/>
        </p:nvCxnSpPr>
        <p:spPr>
          <a:xfrm>
            <a:off x="4568072" y="1365738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9EA76CB-B9AF-5E67-9346-FC6617CE8D2F}"/>
              </a:ext>
            </a:extLst>
          </p:cNvPr>
          <p:cNvCxnSpPr>
            <a:cxnSpLocks/>
          </p:cNvCxnSpPr>
          <p:nvPr/>
        </p:nvCxnSpPr>
        <p:spPr>
          <a:xfrm>
            <a:off x="5233744" y="1365738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258AF52-D22F-2AB5-1575-9A8F8158D94B}"/>
              </a:ext>
            </a:extLst>
          </p:cNvPr>
          <p:cNvCxnSpPr>
            <a:cxnSpLocks/>
          </p:cNvCxnSpPr>
          <p:nvPr/>
        </p:nvCxnSpPr>
        <p:spPr>
          <a:xfrm>
            <a:off x="5899416" y="1365738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1C9BB9-2C18-1F59-F9E0-41BB4854FCC9}"/>
              </a:ext>
            </a:extLst>
          </p:cNvPr>
          <p:cNvCxnSpPr>
            <a:cxnSpLocks/>
          </p:cNvCxnSpPr>
          <p:nvPr/>
        </p:nvCxnSpPr>
        <p:spPr>
          <a:xfrm>
            <a:off x="6565088" y="1365738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162D42-CA39-6406-72DA-A9107119C53C}"/>
              </a:ext>
            </a:extLst>
          </p:cNvPr>
          <p:cNvCxnSpPr>
            <a:cxnSpLocks/>
          </p:cNvCxnSpPr>
          <p:nvPr/>
        </p:nvCxnSpPr>
        <p:spPr>
          <a:xfrm>
            <a:off x="7230760" y="1365738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FEC9976-767D-062F-EEEA-DBAFCF00970A}"/>
              </a:ext>
            </a:extLst>
          </p:cNvPr>
          <p:cNvCxnSpPr>
            <a:cxnSpLocks/>
          </p:cNvCxnSpPr>
          <p:nvPr/>
        </p:nvCxnSpPr>
        <p:spPr>
          <a:xfrm>
            <a:off x="7896432" y="1365738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D2B3F36-01CA-A2C8-EF1C-DD309DE72F3E}"/>
              </a:ext>
            </a:extLst>
          </p:cNvPr>
          <p:cNvCxnSpPr>
            <a:cxnSpLocks/>
          </p:cNvCxnSpPr>
          <p:nvPr/>
        </p:nvCxnSpPr>
        <p:spPr>
          <a:xfrm>
            <a:off x="8562109" y="1365738"/>
            <a:ext cx="0" cy="1671347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  <a:alpha val="39565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E37183-6292-1EDD-A49B-93FAE3F7B0F4}"/>
              </a:ext>
            </a:extLst>
          </p:cNvPr>
          <p:cNvSpPr txBox="1"/>
          <p:nvPr/>
        </p:nvSpPr>
        <p:spPr>
          <a:xfrm>
            <a:off x="574040" y="3329182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2DAB5E-E0A0-2F8B-BECA-0EBE4A8309C4}"/>
              </a:ext>
            </a:extLst>
          </p:cNvPr>
          <p:cNvSpPr txBox="1"/>
          <p:nvPr/>
        </p:nvSpPr>
        <p:spPr>
          <a:xfrm>
            <a:off x="3906035" y="3329182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66%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2783AF-909D-4876-FD4F-93313B29873E}"/>
              </a:ext>
            </a:extLst>
          </p:cNvPr>
          <p:cNvSpPr txBox="1"/>
          <p:nvPr/>
        </p:nvSpPr>
        <p:spPr>
          <a:xfrm>
            <a:off x="6571631" y="3329182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7A8BD2-5938-5562-5280-5249E458C802}"/>
              </a:ext>
            </a:extLst>
          </p:cNvPr>
          <p:cNvSpPr txBox="1"/>
          <p:nvPr/>
        </p:nvSpPr>
        <p:spPr>
          <a:xfrm>
            <a:off x="1240439" y="3329182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80%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1CC2A52-040F-37C2-8263-8222450B48D7}"/>
              </a:ext>
            </a:extLst>
          </p:cNvPr>
          <p:cNvSpPr txBox="1"/>
          <p:nvPr/>
        </p:nvSpPr>
        <p:spPr>
          <a:xfrm>
            <a:off x="1906838" y="3329182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71%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957EFB-4B34-0783-CD66-F1CDCAB21A22}"/>
              </a:ext>
            </a:extLst>
          </p:cNvPr>
          <p:cNvSpPr txBox="1"/>
          <p:nvPr/>
        </p:nvSpPr>
        <p:spPr>
          <a:xfrm>
            <a:off x="2573237" y="3329182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EF8747F-4EA0-2714-4A6B-1FFD872327A6}"/>
              </a:ext>
            </a:extLst>
          </p:cNvPr>
          <p:cNvSpPr txBox="1"/>
          <p:nvPr/>
        </p:nvSpPr>
        <p:spPr>
          <a:xfrm>
            <a:off x="3239636" y="3329182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75%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857575-4ACB-8939-CF93-E93E80358644}"/>
              </a:ext>
            </a:extLst>
          </p:cNvPr>
          <p:cNvSpPr txBox="1"/>
          <p:nvPr/>
        </p:nvSpPr>
        <p:spPr>
          <a:xfrm>
            <a:off x="4572434" y="3329182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CBFCFB-74AE-4D68-8152-909F1E60BB4F}"/>
              </a:ext>
            </a:extLst>
          </p:cNvPr>
          <p:cNvSpPr txBox="1"/>
          <p:nvPr/>
        </p:nvSpPr>
        <p:spPr>
          <a:xfrm>
            <a:off x="5238833" y="3329182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75%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6C9F9-3EB7-E7FE-23A5-48737C07DE10}"/>
              </a:ext>
            </a:extLst>
          </p:cNvPr>
          <p:cNvSpPr txBox="1"/>
          <p:nvPr/>
        </p:nvSpPr>
        <p:spPr>
          <a:xfrm>
            <a:off x="5905232" y="3329182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100%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0BD0F5-E966-ED4C-08B5-2983385E8B0A}"/>
              </a:ext>
            </a:extLst>
          </p:cNvPr>
          <p:cNvSpPr txBox="1"/>
          <p:nvPr/>
        </p:nvSpPr>
        <p:spPr>
          <a:xfrm>
            <a:off x="7238030" y="3329182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100%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0B6C0A-41D1-B59D-0BC4-4946F9A753AF}"/>
              </a:ext>
            </a:extLst>
          </p:cNvPr>
          <p:cNvSpPr txBox="1"/>
          <p:nvPr/>
        </p:nvSpPr>
        <p:spPr>
          <a:xfrm>
            <a:off x="7904432" y="3329182"/>
            <a:ext cx="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A31EA8-DAAC-4CB5-C2EA-DA9807391018}"/>
              </a:ext>
            </a:extLst>
          </p:cNvPr>
          <p:cNvSpPr txBox="1"/>
          <p:nvPr/>
        </p:nvSpPr>
        <p:spPr>
          <a:xfrm>
            <a:off x="2106831" y="4167151"/>
            <a:ext cx="2199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Final availability score</a:t>
            </a:r>
            <a:b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BG" sz="1600" b="1">
                <a:latin typeface="Roboto" panose="02000000000000000000" pitchFamily="2" charset="0"/>
                <a:ea typeface="Roboto" panose="02000000000000000000" pitchFamily="2" charset="0"/>
              </a:rPr>
              <a:t>68.5%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0A491B5-A4DF-4ABB-AB3E-6FD54FF645F5}"/>
              </a:ext>
            </a:extLst>
          </p:cNvPr>
          <p:cNvCxnSpPr>
            <a:cxnSpLocks/>
          </p:cNvCxnSpPr>
          <p:nvPr/>
        </p:nvCxnSpPr>
        <p:spPr>
          <a:xfrm>
            <a:off x="2377485" y="3619249"/>
            <a:ext cx="459878" cy="54790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1806C8A-34CD-8AB9-2416-14146FD667B4}"/>
              </a:ext>
            </a:extLst>
          </p:cNvPr>
          <p:cNvCxnSpPr>
            <a:cxnSpLocks/>
          </p:cNvCxnSpPr>
          <p:nvPr/>
        </p:nvCxnSpPr>
        <p:spPr>
          <a:xfrm flipH="1">
            <a:off x="3572472" y="3619249"/>
            <a:ext cx="533972" cy="54211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68F3AFC-3040-3DCB-8863-41E786FFDF3F}"/>
              </a:ext>
            </a:extLst>
          </p:cNvPr>
          <p:cNvSpPr txBox="1"/>
          <p:nvPr/>
        </p:nvSpPr>
        <p:spPr>
          <a:xfrm>
            <a:off x="4968976" y="4166010"/>
            <a:ext cx="1579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Perfect regions</a:t>
            </a:r>
          </a:p>
          <a:p>
            <a:pPr algn="ctr"/>
            <a:r>
              <a:rPr lang="en-BG" sz="1600" b="1">
                <a:latin typeface="Roboto" panose="02000000000000000000" pitchFamily="2" charset="0"/>
                <a:ea typeface="Roboto" panose="02000000000000000000" pitchFamily="2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396797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BA09-A703-5A6C-CF0F-CE016791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/>
              <a:t>What is “current” availability?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29954-502A-40E4-C935-B9B21025D8BB}"/>
              </a:ext>
            </a:extLst>
          </p:cNvPr>
          <p:cNvSpPr txBox="1"/>
          <p:nvPr/>
        </p:nvSpPr>
        <p:spPr>
          <a:xfrm>
            <a:off x="319489" y="870945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1800">
                <a:latin typeface="Roboto" panose="02000000000000000000" pitchFamily="2" charset="0"/>
                <a:ea typeface="Roboto" panose="02000000000000000000" pitchFamily="2" charset="0"/>
              </a:rPr>
              <a:t>How available is our system at this moment?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9C3CB-284A-8EDE-EC11-24097DCE4D86}"/>
              </a:ext>
            </a:extLst>
          </p:cNvPr>
          <p:cNvSpPr txBox="1"/>
          <p:nvPr/>
        </p:nvSpPr>
        <p:spPr>
          <a:xfrm>
            <a:off x="319489" y="1340643"/>
            <a:ext cx="609173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2022-09-20T11:19:56 POST /sdk HTTP/1.1 </a:t>
            </a:r>
            <a:r>
              <a:rPr lang="en-BG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 via_upstream</a:t>
            </a:r>
          </a:p>
          <a:p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2022-09-20T11:19:57 POST /sdk HTTP/1.1 </a:t>
            </a:r>
            <a:r>
              <a:rPr lang="en-BG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 via_upstream</a:t>
            </a:r>
          </a:p>
          <a:p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2022-09-20T11:19:58 POST /sdk HTTP/1.1 </a:t>
            </a:r>
            <a:r>
              <a:rPr lang="en-BG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 via_upstream</a:t>
            </a:r>
          </a:p>
          <a:p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2022-09-20T11:19:59 POST /sdk HTTP/1.1 </a:t>
            </a:r>
            <a:r>
              <a:rPr lang="en-BG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 via_upstream</a:t>
            </a:r>
          </a:p>
          <a:p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2022-09-20T11:20:00 POST /sdk HTTP/1.1 </a:t>
            </a:r>
            <a:r>
              <a:rPr lang="en-BG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 via_upstream</a:t>
            </a:r>
          </a:p>
          <a:p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2022-09-20T11:20:01 POST /sdk HTTP/1.1 </a:t>
            </a:r>
            <a:r>
              <a:rPr lang="en-BG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 via_upstream</a:t>
            </a:r>
          </a:p>
          <a:p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2022-09-20T11:20:02 POST /sdk HTTP/1.1 </a:t>
            </a:r>
            <a:r>
              <a:rPr lang="en-BG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 via_upstream</a:t>
            </a:r>
          </a:p>
          <a:p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2022-09-20T11:20:03 POST /sdk HTTP/1.1 </a:t>
            </a:r>
            <a:r>
              <a:rPr lang="en-BG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 via_upstream</a:t>
            </a:r>
          </a:p>
          <a:p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2022-09-20T11:20:04 POST /sdk HTTP/1.1 </a:t>
            </a:r>
            <a:r>
              <a:rPr lang="en-BG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 via_upstream</a:t>
            </a:r>
          </a:p>
          <a:p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2022-09-20T11:20:05 POST /sdk HTTP/1.1 </a:t>
            </a:r>
            <a:r>
              <a:rPr lang="en-BG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 via_upstream</a:t>
            </a:r>
          </a:p>
          <a:p>
            <a:endParaRPr lang="en-B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6AC21-9569-C029-411D-2DEE583DF95C}"/>
              </a:ext>
            </a:extLst>
          </p:cNvPr>
          <p:cNvSpPr txBox="1"/>
          <p:nvPr/>
        </p:nvSpPr>
        <p:spPr>
          <a:xfrm>
            <a:off x="319489" y="3862051"/>
            <a:ext cx="2590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When is “at this moment”?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FB217-1712-217F-9E39-80D3B39BED61}"/>
              </a:ext>
            </a:extLst>
          </p:cNvPr>
          <p:cNvSpPr txBox="1"/>
          <p:nvPr/>
        </p:nvSpPr>
        <p:spPr>
          <a:xfrm>
            <a:off x="319489" y="4370560"/>
            <a:ext cx="3398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Last 10 seconds → </a:t>
            </a:r>
            <a:r>
              <a:rPr lang="en-BG" sz="1600" b="1">
                <a:latin typeface="Roboto" panose="02000000000000000000" pitchFamily="2" charset="0"/>
                <a:ea typeface="Roboto" panose="02000000000000000000" pitchFamily="2" charset="0"/>
              </a:rPr>
              <a:t>50%</a:t>
            </a:r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 availability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DB77C1D-D9D4-C06C-0CED-91031A3EF740}"/>
              </a:ext>
            </a:extLst>
          </p:cNvPr>
          <p:cNvSpPr/>
          <p:nvPr/>
        </p:nvSpPr>
        <p:spPr>
          <a:xfrm>
            <a:off x="6554692" y="1340643"/>
            <a:ext cx="385935" cy="2250856"/>
          </a:xfrm>
          <a:prstGeom prst="rightBrace">
            <a:avLst>
              <a:gd name="adj1" fmla="val 11109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89CD7-D2E8-75C8-9676-E087056814E4}"/>
              </a:ext>
            </a:extLst>
          </p:cNvPr>
          <p:cNvSpPr txBox="1"/>
          <p:nvPr/>
        </p:nvSpPr>
        <p:spPr>
          <a:xfrm>
            <a:off x="7084098" y="2235238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240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9544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BA09-A703-5A6C-CF0F-CE016791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/>
              <a:t>What is “current” availability?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29954-502A-40E4-C935-B9B21025D8BB}"/>
              </a:ext>
            </a:extLst>
          </p:cNvPr>
          <p:cNvSpPr txBox="1"/>
          <p:nvPr/>
        </p:nvSpPr>
        <p:spPr>
          <a:xfrm>
            <a:off x="319489" y="872125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1800">
                <a:latin typeface="Roboto" panose="02000000000000000000" pitchFamily="2" charset="0"/>
                <a:ea typeface="Roboto" panose="02000000000000000000" pitchFamily="2" charset="0"/>
              </a:rPr>
              <a:t>How available is our system at this moment?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9C3CB-284A-8EDE-EC11-24097DCE4D86}"/>
              </a:ext>
            </a:extLst>
          </p:cNvPr>
          <p:cNvSpPr txBox="1"/>
          <p:nvPr/>
        </p:nvSpPr>
        <p:spPr>
          <a:xfrm>
            <a:off x="319489" y="1340643"/>
            <a:ext cx="609173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2022-09-20T11:19:56 POST /sdk HTTP/1.1 </a:t>
            </a:r>
            <a:r>
              <a:rPr lang="en-BG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 via_upstream</a:t>
            </a:r>
          </a:p>
          <a:p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2022-09-20T11:19:57 POST /sdk HTTP/1.1 </a:t>
            </a:r>
            <a:r>
              <a:rPr lang="en-BG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 via_upstream</a:t>
            </a:r>
          </a:p>
          <a:p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2022-09-20T11:19:58 POST /sdk HTTP/1.1 </a:t>
            </a:r>
            <a:r>
              <a:rPr lang="en-BG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 via_upstream</a:t>
            </a:r>
          </a:p>
          <a:p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2022-09-20T11:19:59 POST /sdk HTTP/1.1 </a:t>
            </a:r>
            <a:r>
              <a:rPr lang="en-BG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 via_upstream</a:t>
            </a:r>
          </a:p>
          <a:p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2022-09-20T11:20:00 POST /sdk HTTP/1.1 </a:t>
            </a:r>
            <a:r>
              <a:rPr lang="en-BG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 via_upstream</a:t>
            </a:r>
          </a:p>
          <a:p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2022-09-20T11:20:01 POST /sdk HTTP/1.1 </a:t>
            </a:r>
            <a:r>
              <a:rPr lang="en-BG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 via_upstream</a:t>
            </a:r>
          </a:p>
          <a:p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2022-09-20T11:20:02 POST /sdk HTTP/1.1 </a:t>
            </a:r>
            <a:r>
              <a:rPr lang="en-BG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 via_upstream</a:t>
            </a:r>
          </a:p>
          <a:p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2022-09-20T11:20:03 POST /sdk HTTP/1.1 </a:t>
            </a:r>
            <a:r>
              <a:rPr lang="en-BG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 via_upstream</a:t>
            </a:r>
          </a:p>
          <a:p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2022-09-20T11:20:04 POST /sdk HTTP/1.1 </a:t>
            </a:r>
            <a:r>
              <a:rPr lang="en-BG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 via_upstream</a:t>
            </a:r>
          </a:p>
          <a:p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2022-09-20T11:20:05 POST /sdk HTTP/1.1 </a:t>
            </a:r>
            <a:r>
              <a:rPr lang="en-BG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BG">
                <a:latin typeface="Courier New" panose="02070309020205020404" pitchFamily="49" charset="0"/>
                <a:cs typeface="Courier New" panose="02070309020205020404" pitchFamily="49" charset="0"/>
              </a:rPr>
              <a:t> via_upstream</a:t>
            </a:r>
          </a:p>
          <a:p>
            <a:endParaRPr lang="en-B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6AC21-9569-C029-411D-2DEE583DF95C}"/>
              </a:ext>
            </a:extLst>
          </p:cNvPr>
          <p:cNvSpPr txBox="1"/>
          <p:nvPr/>
        </p:nvSpPr>
        <p:spPr>
          <a:xfrm>
            <a:off x="319489" y="3862051"/>
            <a:ext cx="2590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When is “at this moment”?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FB217-1712-217F-9E39-80D3B39BED61}"/>
              </a:ext>
            </a:extLst>
          </p:cNvPr>
          <p:cNvSpPr txBox="1"/>
          <p:nvPr/>
        </p:nvSpPr>
        <p:spPr>
          <a:xfrm>
            <a:off x="319489" y="4370560"/>
            <a:ext cx="3398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Last 10 seconds → </a:t>
            </a:r>
            <a:r>
              <a:rPr lang="en-BG" sz="1600" b="1">
                <a:latin typeface="Roboto" panose="02000000000000000000" pitchFamily="2" charset="0"/>
                <a:ea typeface="Roboto" panose="02000000000000000000" pitchFamily="2" charset="0"/>
              </a:rPr>
              <a:t>50%</a:t>
            </a:r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 availability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DB77C1D-D9D4-C06C-0CED-91031A3EF740}"/>
              </a:ext>
            </a:extLst>
          </p:cNvPr>
          <p:cNvSpPr/>
          <p:nvPr/>
        </p:nvSpPr>
        <p:spPr>
          <a:xfrm>
            <a:off x="6554692" y="2897436"/>
            <a:ext cx="385935" cy="602700"/>
          </a:xfrm>
          <a:prstGeom prst="rightBrace">
            <a:avLst>
              <a:gd name="adj1" fmla="val 11109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89CD7-D2E8-75C8-9676-E087056814E4}"/>
              </a:ext>
            </a:extLst>
          </p:cNvPr>
          <p:cNvSpPr txBox="1"/>
          <p:nvPr/>
        </p:nvSpPr>
        <p:spPr>
          <a:xfrm>
            <a:off x="7084098" y="2967953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240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A1755-C2E2-25E3-F387-D2DDE17F2BA5}"/>
              </a:ext>
            </a:extLst>
          </p:cNvPr>
          <p:cNvSpPr txBox="1"/>
          <p:nvPr/>
        </p:nvSpPr>
        <p:spPr>
          <a:xfrm>
            <a:off x="4209754" y="4370560"/>
            <a:ext cx="3166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Last 3 seconds → </a:t>
            </a:r>
            <a:r>
              <a:rPr lang="en-BG" sz="1600" b="1">
                <a:latin typeface="Roboto" panose="02000000000000000000" pitchFamily="2" charset="0"/>
                <a:ea typeface="Roboto" panose="02000000000000000000" pitchFamily="2" charset="0"/>
              </a:rPr>
              <a:t>0%</a:t>
            </a:r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 availability</a:t>
            </a:r>
          </a:p>
        </p:txBody>
      </p:sp>
    </p:spTree>
    <p:extLst>
      <p:ext uri="{BB962C8B-B14F-4D97-AF65-F5344CB8AC3E}">
        <p14:creationId xmlns:p14="http://schemas.microsoft.com/office/powerpoint/2010/main" val="3582747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02A3-B62E-E8BE-3744-B293B5AE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/>
              <a:t>What is “current” availability?</a:t>
            </a:r>
          </a:p>
        </p:txBody>
      </p:sp>
      <p:pic>
        <p:nvPicPr>
          <p:cNvPr id="1026" name="Picture 2" descr="How long before a tree rots away?">
            <a:extLst>
              <a:ext uri="{FF2B5EF4-FFF2-40B4-BE49-F238E27FC236}">
                <a16:creationId xmlns:a16="http://schemas.microsoft.com/office/drawing/2014/main" id="{F05ADEB4-D0CE-F5A6-492A-39488CF44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939" y="1001863"/>
            <a:ext cx="3783827" cy="3783827"/>
          </a:xfrm>
          <a:prstGeom prst="rect">
            <a:avLst/>
          </a:prstGeom>
          <a:ln>
            <a:noFill/>
          </a:ln>
          <a:effectLst>
            <a:outerShdw blurRad="203200" dist="12700" dir="2700000" sx="101000" sy="101000" algn="tl" rotWithShape="0">
              <a:srgbClr val="333333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02AB4F-38CA-0038-E9EB-A47D51B13ECF}"/>
              </a:ext>
            </a:extLst>
          </p:cNvPr>
          <p:cNvSpPr txBox="1"/>
          <p:nvPr/>
        </p:nvSpPr>
        <p:spPr>
          <a:xfrm>
            <a:off x="180635" y="2199148"/>
            <a:ext cx="4391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What is </a:t>
            </a: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</a:rPr>
              <a:t>our service’s availability </a:t>
            </a:r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when nobody is using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46040-FAFB-5DE9-5DEB-B566E6900C87}"/>
              </a:ext>
            </a:extLst>
          </p:cNvPr>
          <p:cNvSpPr txBox="1"/>
          <p:nvPr/>
        </p:nvSpPr>
        <p:spPr>
          <a:xfrm>
            <a:off x="640093" y="2898238"/>
            <a:ext cx="1596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1600" i="1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100% available?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B2464-C52D-2E6E-9549-1CD6B16CF77B}"/>
              </a:ext>
            </a:extLst>
          </p:cNvPr>
          <p:cNvSpPr txBox="1"/>
          <p:nvPr/>
        </p:nvSpPr>
        <p:spPr>
          <a:xfrm>
            <a:off x="1544887" y="3243115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1600" i="1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0% available?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CE033-812F-3AD3-CC61-0756FB4DBA30}"/>
              </a:ext>
            </a:extLst>
          </p:cNvPr>
          <p:cNvSpPr txBox="1"/>
          <p:nvPr/>
        </p:nvSpPr>
        <p:spPr>
          <a:xfrm>
            <a:off x="2798035" y="3587992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1600" i="1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undefined?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3F914-8208-5DD6-713B-EBC5E9E823E7}"/>
              </a:ext>
            </a:extLst>
          </p:cNvPr>
          <p:cNvSpPr txBox="1"/>
          <p:nvPr/>
        </p:nvSpPr>
        <p:spPr>
          <a:xfrm>
            <a:off x="180635" y="1001863"/>
            <a:ext cx="4599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latin typeface="Roboto" panose="02000000000000000000" pitchFamily="2" charset="0"/>
                <a:ea typeface="Roboto" panose="02000000000000000000" pitchFamily="2" charset="0"/>
              </a:rPr>
              <a:t>If a tree falls in a forest and no one is around to hear it, does it make a sound?</a:t>
            </a:r>
            <a:endParaRPr lang="en-BG" sz="1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1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9528-0D16-8595-27B2-3E75849E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/>
              <a:t>What is “current” availability?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8B832-72DF-76F6-7901-FFAF4E01631F}"/>
              </a:ext>
            </a:extLst>
          </p:cNvPr>
          <p:cNvSpPr txBox="1"/>
          <p:nvPr/>
        </p:nvSpPr>
        <p:spPr>
          <a:xfrm>
            <a:off x="344557" y="993493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1600"/>
              <a:t>A bit easier: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55FB8-BDC4-985D-7AC1-B605C753F630}"/>
              </a:ext>
            </a:extLst>
          </p:cNvPr>
          <p:cNvSpPr txBox="1"/>
          <p:nvPr/>
        </p:nvSpPr>
        <p:spPr>
          <a:xfrm>
            <a:off x="344557" y="1878769"/>
            <a:ext cx="495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G" sz="1600"/>
              <a:t>What is our service’s availability when there’s only been 1 request recently?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CAD24-6FB8-E21D-97C0-7BC90225037B}"/>
              </a:ext>
            </a:extLst>
          </p:cNvPr>
          <p:cNvSpPr txBox="1"/>
          <p:nvPr/>
        </p:nvSpPr>
        <p:spPr>
          <a:xfrm>
            <a:off x="344557" y="2856377"/>
            <a:ext cx="4301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1600"/>
              <a:t>Hint: You’ve encountered this problem before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770FB-D526-C765-46DF-026CA3865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332" y="872690"/>
            <a:ext cx="2895111" cy="3967374"/>
          </a:xfrm>
          <a:prstGeom prst="rect">
            <a:avLst/>
          </a:prstGeom>
          <a:effectLst>
            <a:outerShdw blurRad="2032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392C51-4870-BF48-916E-4D7708F9AD35}"/>
              </a:ext>
            </a:extLst>
          </p:cNvPr>
          <p:cNvCxnSpPr>
            <a:cxnSpLocks/>
          </p:cNvCxnSpPr>
          <p:nvPr/>
        </p:nvCxnSpPr>
        <p:spPr>
          <a:xfrm>
            <a:off x="5300870" y="4267200"/>
            <a:ext cx="702365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49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7EBF66-1DAF-E5D1-9417-9AC2FE2F0231}"/>
              </a:ext>
            </a:extLst>
          </p:cNvPr>
          <p:cNvSpPr/>
          <p:nvPr/>
        </p:nvSpPr>
        <p:spPr>
          <a:xfrm>
            <a:off x="1148667" y="1840533"/>
            <a:ext cx="6846666" cy="2998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Managing a complex Virtual Appliance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4465" y="747314"/>
            <a:ext cx="8695069" cy="109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lnSpc>
                <a:spcPct val="150000"/>
              </a:lnSpc>
              <a:buChar char="•"/>
            </a:pPr>
            <a:r>
              <a:rPr lang="en-US" sz="1800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What’s a Virtual appliance?  </a:t>
            </a:r>
          </a:p>
          <a:p>
            <a:pPr marL="457200" indent="-457200">
              <a:lnSpc>
                <a:spcPct val="150000"/>
              </a:lnSpc>
              <a:buChar char="•"/>
            </a:pPr>
            <a:r>
              <a:rPr lang="en-US" sz="1800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Contents of our 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216E8-9B7D-4187-382B-58542DC80FE1}"/>
              </a:ext>
            </a:extLst>
          </p:cNvPr>
          <p:cNvSpPr/>
          <p:nvPr/>
        </p:nvSpPr>
        <p:spPr>
          <a:xfrm>
            <a:off x="3470315" y="2502190"/>
            <a:ext cx="1266940" cy="56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service A</a:t>
            </a:r>
            <a:br>
              <a:rPr lang="en-BG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/sdk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633C8-5C50-C5DD-067D-34D0AC3C02AA}"/>
              </a:ext>
            </a:extLst>
          </p:cNvPr>
          <p:cNvSpPr/>
          <p:nvPr/>
        </p:nvSpPr>
        <p:spPr>
          <a:xfrm>
            <a:off x="4250677" y="3875767"/>
            <a:ext cx="1266940" cy="56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service B</a:t>
            </a:r>
            <a:br>
              <a:rPr lang="en-BG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/ls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868BD-00BC-0320-3BAD-0123CBFDECFA}"/>
              </a:ext>
            </a:extLst>
          </p:cNvPr>
          <p:cNvSpPr/>
          <p:nvPr/>
        </p:nvSpPr>
        <p:spPr>
          <a:xfrm>
            <a:off x="5981614" y="2905102"/>
            <a:ext cx="1266940" cy="56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service C</a:t>
            </a:r>
            <a:br>
              <a:rPr lang="en-BG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/api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3B780-F7DD-5110-21FF-D4E84C38AEF0}"/>
              </a:ext>
            </a:extLst>
          </p:cNvPr>
          <p:cNvSpPr txBox="1"/>
          <p:nvPr/>
        </p:nvSpPr>
        <p:spPr>
          <a:xfrm>
            <a:off x="3577420" y="1609700"/>
            <a:ext cx="1868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effectLst>
                  <a:glow rad="249155">
                    <a:schemeClr val="accent4">
                      <a:satMod val="175000"/>
                    </a:schemeClr>
                  </a:glow>
                </a:effectLst>
                <a:latin typeface="Roboto" panose="02000000000000000000" pitchFamily="2" charset="0"/>
                <a:ea typeface="Roboto" panose="02000000000000000000" pitchFamily="2" charset="0"/>
              </a:rPr>
              <a:t>Photon OS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B58C2D02-428B-76B0-DA91-D8770D272313}"/>
              </a:ext>
            </a:extLst>
          </p:cNvPr>
          <p:cNvSpPr/>
          <p:nvPr/>
        </p:nvSpPr>
        <p:spPr>
          <a:xfrm>
            <a:off x="1569962" y="2707757"/>
            <a:ext cx="1592425" cy="959126"/>
          </a:xfrm>
          <a:prstGeom prst="wedgeEllipseCallout">
            <a:avLst>
              <a:gd name="adj1" fmla="val 56556"/>
              <a:gd name="adj2" fmla="val -306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 for one and one for all!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729D8C42-5726-0000-7F94-EBB71B7C1285}"/>
              </a:ext>
            </a:extLst>
          </p:cNvPr>
          <p:cNvSpPr/>
          <p:nvPr/>
        </p:nvSpPr>
        <p:spPr>
          <a:xfrm>
            <a:off x="5893421" y="3687239"/>
            <a:ext cx="1266940" cy="855311"/>
          </a:xfrm>
          <a:prstGeom prst="wedgeEllipseCallout">
            <a:avLst>
              <a:gd name="adj1" fmla="val -63108"/>
              <a:gd name="adj2" fmla="val 54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Zzzzz</a:t>
            </a:r>
            <a:r>
              <a:rPr lang="en-US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6838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6" grpId="0" build="p"/>
      <p:bldP spid="4" grpId="0" animBg="1"/>
      <p:bldP spid="5" grpId="0" animBg="1"/>
      <p:bldP spid="6" grpId="0" animBg="1"/>
      <p:bldP spid="8" grpId="0"/>
      <p:bldP spid="9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approach: For clients and SREs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2FA61-EC73-6FA0-9883-83722B695861}"/>
              </a:ext>
            </a:extLst>
          </p:cNvPr>
          <p:cNvSpPr txBox="1"/>
          <p:nvPr/>
        </p:nvSpPr>
        <p:spPr>
          <a:xfrm>
            <a:off x="260691" y="830663"/>
            <a:ext cx="3881191" cy="2030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At-the-moment aggregation approaches:</a:t>
            </a:r>
            <a:b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BG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Average the last X responses</a:t>
            </a:r>
            <a:b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BG" i="1">
                <a:solidFill>
                  <a:schemeClr val="bg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Quite bad</a:t>
            </a:r>
            <a:br>
              <a:rPr lang="en-BG" i="1">
                <a:solidFill>
                  <a:schemeClr val="bg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BG" i="1">
              <a:solidFill>
                <a:schemeClr val="bg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Average over last X seconds</a:t>
            </a:r>
            <a:b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BG" i="1">
                <a:solidFill>
                  <a:schemeClr val="bg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need to also supply sample size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53A20D-50E5-B3BA-162D-D883B6A0C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" t="5669" r="33286" b="24572"/>
          <a:stretch/>
        </p:blipFill>
        <p:spPr>
          <a:xfrm>
            <a:off x="4194149" y="830663"/>
            <a:ext cx="4689160" cy="3513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approach: For clients and SREs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2FA61-EC73-6FA0-9883-83722B695861}"/>
              </a:ext>
            </a:extLst>
          </p:cNvPr>
          <p:cNvSpPr txBox="1"/>
          <p:nvPr/>
        </p:nvSpPr>
        <p:spPr>
          <a:xfrm>
            <a:off x="260691" y="830663"/>
            <a:ext cx="3881191" cy="2030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At-the-moment aggregation approaches:</a:t>
            </a:r>
            <a:b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BG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Average the last X responses</a:t>
            </a:r>
            <a:b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BG" i="1">
                <a:solidFill>
                  <a:schemeClr val="bg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Quite bad</a:t>
            </a:r>
            <a:br>
              <a:rPr lang="en-BG" i="1">
                <a:solidFill>
                  <a:schemeClr val="bg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BG" i="1">
              <a:solidFill>
                <a:schemeClr val="bg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Average over last X seconds</a:t>
            </a:r>
            <a:b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BG" i="1">
                <a:solidFill>
                  <a:schemeClr val="bg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need to also supply sample size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53A20D-50E5-B3BA-162D-D883B6A0C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" t="5669" r="33286" b="24572"/>
          <a:stretch/>
        </p:blipFill>
        <p:spPr>
          <a:xfrm>
            <a:off x="0" y="-2746487"/>
            <a:ext cx="11780952" cy="88284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393508-73E5-A0C4-3A18-ADEC90EB62A7}"/>
              </a:ext>
            </a:extLst>
          </p:cNvPr>
          <p:cNvSpPr/>
          <p:nvPr/>
        </p:nvSpPr>
        <p:spPr>
          <a:xfrm>
            <a:off x="-211591" y="-160114"/>
            <a:ext cx="9446281" cy="5463728"/>
          </a:xfrm>
          <a:prstGeom prst="rect">
            <a:avLst/>
          </a:prstGeom>
          <a:solidFill>
            <a:srgbClr val="191919">
              <a:alpha val="6823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8E6D09-A226-75CB-04AE-3BA668391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04" t="28793" r="66690" b="33887"/>
          <a:stretch/>
        </p:blipFill>
        <p:spPr>
          <a:xfrm>
            <a:off x="2864111" y="181368"/>
            <a:ext cx="2985026" cy="47231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CD1C00-8BBA-8B9A-35FE-D3EF2A8E2669}"/>
              </a:ext>
            </a:extLst>
          </p:cNvPr>
          <p:cNvSpPr/>
          <p:nvPr/>
        </p:nvSpPr>
        <p:spPr>
          <a:xfrm>
            <a:off x="2848998" y="181369"/>
            <a:ext cx="3000139" cy="4723140"/>
          </a:xfrm>
          <a:prstGeom prst="rect">
            <a:avLst/>
          </a:prstGeom>
          <a:noFill/>
          <a:effectLst>
            <a:glow rad="63500">
              <a:schemeClr val="accent6">
                <a:alpha val="27655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48823-503A-32B5-F83B-6EB172897511}"/>
              </a:ext>
            </a:extLst>
          </p:cNvPr>
          <p:cNvSpPr txBox="1"/>
          <p:nvPr/>
        </p:nvSpPr>
        <p:spPr>
          <a:xfrm>
            <a:off x="3525350" y="17586"/>
            <a:ext cx="1647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G" sz="1600" b="1">
                <a:solidFill>
                  <a:schemeClr val="accent6">
                    <a:lumMod val="75000"/>
                  </a:schemeClr>
                </a:solidFill>
                <a:effectLst>
                  <a:glow rad="127000">
                    <a:schemeClr val="accent4">
                      <a:satMod val="175000"/>
                    </a:schemeClr>
                  </a:glow>
                </a:effectLst>
                <a:latin typeface="Roboto" panose="02000000000000000000" pitchFamily="2" charset="0"/>
                <a:ea typeface="Roboto" panose="02000000000000000000" pitchFamily="2" charset="0"/>
              </a:rPr>
              <a:t>Endpoint </a:t>
            </a:r>
            <a:r>
              <a:rPr lang="en-BG" sz="1600" b="1">
                <a:solidFill>
                  <a:schemeClr val="accent6">
                    <a:lumMod val="75000"/>
                  </a:schemeClr>
                </a:solidFill>
                <a:effectLst>
                  <a:glow rad="127000">
                    <a:schemeClr val="accent4">
                      <a:satMod val="175000"/>
                    </a:schemeClr>
                  </a:glow>
                </a:effectLst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/ls</a:t>
            </a:r>
          </a:p>
        </p:txBody>
      </p:sp>
    </p:spTree>
    <p:extLst>
      <p:ext uri="{BB962C8B-B14F-4D97-AF65-F5344CB8AC3E}">
        <p14:creationId xmlns:p14="http://schemas.microsoft.com/office/powerpoint/2010/main" val="1710684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approach: For clients and SREs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2FA61-EC73-6FA0-9883-83722B695861}"/>
              </a:ext>
            </a:extLst>
          </p:cNvPr>
          <p:cNvSpPr txBox="1"/>
          <p:nvPr/>
        </p:nvSpPr>
        <p:spPr>
          <a:xfrm>
            <a:off x="260691" y="830663"/>
            <a:ext cx="4126451" cy="3655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At-the-moment aggregation approaches:</a:t>
            </a:r>
            <a:b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BG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Average the last X responses</a:t>
            </a:r>
            <a:b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BG" i="1">
                <a:solidFill>
                  <a:schemeClr val="bg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Quite bad</a:t>
            </a:r>
            <a:br>
              <a:rPr lang="en-BG" i="1">
                <a:solidFill>
                  <a:schemeClr val="bg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BG" i="1">
              <a:solidFill>
                <a:schemeClr val="bg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Average over last X seconds</a:t>
            </a:r>
            <a:b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BG" i="1">
                <a:solidFill>
                  <a:schemeClr val="bg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need to also supply sample size</a:t>
            </a:r>
            <a:br>
              <a:rPr lang="en-BG" i="1">
                <a:solidFill>
                  <a:schemeClr val="bg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BG" i="1">
              <a:solidFill>
                <a:schemeClr val="bg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Weighted average over last X responses</a:t>
            </a:r>
            <a:b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BG" i="1">
                <a:solidFill>
                  <a:schemeClr val="bg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that I’ve tested</a:t>
            </a:r>
            <a:br>
              <a:rPr lang="en-BG" i="1">
                <a:solidFill>
                  <a:schemeClr val="bg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BG" i="1">
              <a:solidFill>
                <a:schemeClr val="bg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  <a:t>Bayesian updating</a:t>
            </a:r>
            <a:br>
              <a:rPr lang="en-BG" sz="160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BG" i="1">
                <a:solidFill>
                  <a:schemeClr val="bg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Very complex, will not get into it</a:t>
            </a:r>
            <a:endParaRPr lang="en-BG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53A20D-50E5-B3BA-162D-D883B6A0C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" t="5669" r="33286" b="24572"/>
          <a:stretch/>
        </p:blipFill>
        <p:spPr>
          <a:xfrm>
            <a:off x="4394985" y="830663"/>
            <a:ext cx="4488324" cy="3363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D73899-CE70-38DF-D2E4-BD044FD12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949" y="3553169"/>
            <a:ext cx="4817630" cy="377418"/>
          </a:xfrm>
          <a:prstGeom prst="rect">
            <a:avLst/>
          </a:prstGeom>
          <a:ln w="6350" cap="sq">
            <a:solidFill>
              <a:srgbClr val="0277B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2DC6B6F-F9CB-CB37-D769-BE68E53F4EBB}"/>
              </a:ext>
            </a:extLst>
          </p:cNvPr>
          <p:cNvGrpSpPr/>
          <p:nvPr/>
        </p:nvGrpSpPr>
        <p:grpSpPr>
          <a:xfrm>
            <a:off x="2650284" y="4472022"/>
            <a:ext cx="3489402" cy="523220"/>
            <a:chOff x="3364925" y="4402668"/>
            <a:chExt cx="3489402" cy="523220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3523BEFE-EB18-AC02-7AD8-18AC38F4A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925" y="4447410"/>
              <a:ext cx="420292" cy="420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F4EEB38-00AE-745C-786E-A67A0E472D3C}"/>
                </a:ext>
              </a:extLst>
            </p:cNvPr>
            <p:cNvSpPr txBox="1"/>
            <p:nvPr/>
          </p:nvSpPr>
          <p:spPr>
            <a:xfrm>
              <a:off x="3817125" y="4402668"/>
              <a:ext cx="3037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G">
                  <a:latin typeface="Roboto" panose="02000000000000000000" pitchFamily="2" charset="0"/>
                  <a:ea typeface="Roboto" panose="02000000000000000000" pitchFamily="2" charset="0"/>
                </a:rPr>
                <a:t>       3blue1brown</a:t>
              </a:r>
            </a:p>
            <a:p>
              <a:r>
                <a:rPr lang="en-BG">
                  <a:latin typeface="Roboto" panose="02000000000000000000" pitchFamily="2" charset="0"/>
                  <a:ea typeface="Roboto" panose="02000000000000000000" pitchFamily="2" charset="0"/>
                </a:rPr>
                <a:t>probabilities of probabilities</a:t>
              </a:r>
            </a:p>
          </p:txBody>
        </p:sp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FD2B7D62-0766-35A0-91CE-865CF43BA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5966" y="4467439"/>
              <a:ext cx="249122" cy="172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736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351" name="Google Shape;351;p32"/>
          <p:cNvSpPr txBox="1"/>
          <p:nvPr/>
        </p:nvSpPr>
        <p:spPr>
          <a:xfrm>
            <a:off x="224050" y="817836"/>
            <a:ext cx="8700900" cy="4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>
                <a:latin typeface="Roboto" panose="02000000000000000000" pitchFamily="2" charset="0"/>
                <a:ea typeface="Roboto" panose="02000000000000000000" pitchFamily="2" charset="0"/>
              </a:rPr>
              <a:t>Thanks for coming! Questions are welcome on: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>
                <a:latin typeface="Roboto" panose="02000000000000000000" pitchFamily="2" charset="0"/>
                <a:ea typeface="Roboto" panose="02000000000000000000" pitchFamily="2" charset="0"/>
              </a:rPr>
              <a:t>Toma Petkov   | </a:t>
            </a: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linkedin.com/in/toma-petkov/ 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>
                <a:latin typeface="Roboto" panose="02000000000000000000" pitchFamily="2" charset="0"/>
                <a:ea typeface="Roboto" panose="02000000000000000000" pitchFamily="2" charset="0"/>
              </a:rPr>
              <a:t>Vladimir Mihov | </a:t>
            </a: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linkedin.com/in/</a:t>
            </a:r>
            <a:r>
              <a:rPr lang="en-US" sz="1800" err="1">
                <a:latin typeface="Roboto" panose="02000000000000000000" pitchFamily="2" charset="0"/>
                <a:ea typeface="Roboto" panose="02000000000000000000" pitchFamily="2" charset="0"/>
              </a:rPr>
              <a:t>realvladimirmihov</a:t>
            </a: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endParaRPr lang="en" sz="1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00050" indent="-285750">
              <a:buSzPts val="1800"/>
              <a:buFont typeface="Arial" panose="020B0604020202020204" pitchFamily="34" charset="0"/>
              <a:buChar char="•"/>
            </a:pPr>
            <a:r>
              <a:rPr lang="en" sz="1800">
                <a:latin typeface="Roboto" panose="02000000000000000000" pitchFamily="2" charset="0"/>
                <a:ea typeface="Roboto" panose="02000000000000000000" pitchFamily="2" charset="0"/>
              </a:rPr>
              <a:t>Nikola Kaludov | </a:t>
            </a:r>
            <a:r>
              <a:rPr lang="en-GB" sz="180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k</a:t>
            </a:r>
            <a:r>
              <a:rPr lang="en" sz="180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aludov.com</a:t>
            </a:r>
            <a:endParaRPr lang="en" sz="1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8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52" name="Google Shape;352;p32" descr="Envoy_Logo_Final_PANTON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838" y="3064199"/>
            <a:ext cx="6284497" cy="210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E1A84F5E-C453-2914-06E0-F45FF7EEF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69" y="3261103"/>
            <a:ext cx="1644212" cy="16442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CB04-F0A4-6A38-2F3E-C658877B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mission</a:t>
            </a:r>
            <a:endParaRPr lang="en-B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840BF-5684-DF7D-04A7-2264A0104EF9}"/>
              </a:ext>
            </a:extLst>
          </p:cNvPr>
          <p:cNvSpPr txBox="1"/>
          <p:nvPr/>
        </p:nvSpPr>
        <p:spPr>
          <a:xfrm>
            <a:off x="347030" y="1539648"/>
            <a:ext cx="36190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Stateless services can be 99.99% available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1DE2F-94D9-94F1-C0A5-57BE30787A21}"/>
              </a:ext>
            </a:extLst>
          </p:cNvPr>
          <p:cNvSpPr txBox="1"/>
          <p:nvPr/>
        </p:nvSpPr>
        <p:spPr>
          <a:xfrm>
            <a:off x="574848" y="4419797"/>
            <a:ext cx="3666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as long as they’re elastic and load-balanced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379CC-BBCF-88E9-2EDD-70E1CBB9A2D2}"/>
              </a:ext>
            </a:extLst>
          </p:cNvPr>
          <p:cNvSpPr txBox="1"/>
          <p:nvPr/>
        </p:nvSpPr>
        <p:spPr>
          <a:xfrm>
            <a:off x="4890261" y="1539648"/>
            <a:ext cx="2710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Legacy stateful services cannot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FAB22-4DB1-AB4D-A398-9F6125B4B3F7}"/>
              </a:ext>
            </a:extLst>
          </p:cNvPr>
          <p:cNvSpPr txBox="1"/>
          <p:nvPr/>
        </p:nvSpPr>
        <p:spPr>
          <a:xfrm>
            <a:off x="5995222" y="4419797"/>
            <a:ext cx="2840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they must survive on their own…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6D5A2-BDC7-D1B3-AADB-A6584929407A}"/>
              </a:ext>
            </a:extLst>
          </p:cNvPr>
          <p:cNvSpPr txBox="1"/>
          <p:nvPr/>
        </p:nvSpPr>
        <p:spPr>
          <a:xfrm>
            <a:off x="347030" y="843180"/>
            <a:ext cx="709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G" sz="2400" b="1">
                <a:latin typeface="Roboto" panose="02000000000000000000" pitchFamily="2" charset="0"/>
                <a:ea typeface="Roboto" panose="02000000000000000000" pitchFamily="2" charset="0"/>
              </a:rPr>
              <a:t>Make our legacy service</a:t>
            </a:r>
            <a:r>
              <a:rPr lang="en-US" sz="2400" b="1"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BG" sz="2400" b="1">
                <a:latin typeface="Roboto" panose="02000000000000000000" pitchFamily="2" charset="0"/>
                <a:ea typeface="Roboto" panose="02000000000000000000" pitchFamily="2" charset="0"/>
              </a:rPr>
              <a:t> 99.99% available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90B196-3C3D-ADDD-F498-C77B6B8631B5}"/>
              </a:ext>
            </a:extLst>
          </p:cNvPr>
          <p:cNvSpPr/>
          <p:nvPr/>
        </p:nvSpPr>
        <p:spPr>
          <a:xfrm>
            <a:off x="726354" y="2039061"/>
            <a:ext cx="3619042" cy="2249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C3C97-33FC-8DB5-B375-4D8491C65692}"/>
              </a:ext>
            </a:extLst>
          </p:cNvPr>
          <p:cNvSpPr/>
          <p:nvPr/>
        </p:nvSpPr>
        <p:spPr>
          <a:xfrm>
            <a:off x="2667321" y="2245204"/>
            <a:ext cx="1266940" cy="56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pod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36EC98-1F9B-082E-AAD1-7B1D755A47C5}"/>
              </a:ext>
            </a:extLst>
          </p:cNvPr>
          <p:cNvSpPr/>
          <p:nvPr/>
        </p:nvSpPr>
        <p:spPr>
          <a:xfrm>
            <a:off x="259442" y="2881799"/>
            <a:ext cx="1018160" cy="564437"/>
          </a:xfrm>
          <a:prstGeom prst="rect">
            <a:avLst/>
          </a:prstGeom>
          <a:solidFill>
            <a:srgbClr val="B74AB2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Envoy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4436490-36CB-682C-9BEC-4569D00DB654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1277602" y="2527423"/>
            <a:ext cx="1389719" cy="636595"/>
          </a:xfrm>
          <a:prstGeom prst="curvedConnector3">
            <a:avLst>
              <a:gd name="adj1" fmla="val 50000"/>
            </a:avLst>
          </a:prstGeom>
          <a:ln w="28575">
            <a:solidFill>
              <a:srgbClr val="B74AB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98A1E-A934-186B-6D5E-2036E6080A65}"/>
              </a:ext>
            </a:extLst>
          </p:cNvPr>
          <p:cNvSpPr/>
          <p:nvPr/>
        </p:nvSpPr>
        <p:spPr>
          <a:xfrm>
            <a:off x="2667321" y="2876788"/>
            <a:ext cx="1266940" cy="56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pod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38A214-B29A-DDDC-4C6E-54274C0D63E6}"/>
              </a:ext>
            </a:extLst>
          </p:cNvPr>
          <p:cNvSpPr/>
          <p:nvPr/>
        </p:nvSpPr>
        <p:spPr>
          <a:xfrm>
            <a:off x="2667321" y="3508372"/>
            <a:ext cx="1266940" cy="56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pod C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A1D90017-06E2-5087-D644-BF2524D27D57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1277602" y="3164018"/>
            <a:ext cx="1389719" cy="626573"/>
          </a:xfrm>
          <a:prstGeom prst="curvedConnector3">
            <a:avLst>
              <a:gd name="adj1" fmla="val 50000"/>
            </a:avLst>
          </a:prstGeom>
          <a:ln w="28575">
            <a:solidFill>
              <a:srgbClr val="B74AB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7C454055-1BC4-C679-917B-54BF65DF3C74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1277602" y="3159007"/>
            <a:ext cx="1389719" cy="5011"/>
          </a:xfrm>
          <a:prstGeom prst="curvedConnector3">
            <a:avLst>
              <a:gd name="adj1" fmla="val 50000"/>
            </a:avLst>
          </a:prstGeom>
          <a:ln w="28575">
            <a:solidFill>
              <a:srgbClr val="B74AB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88776F4-A711-465F-5514-6A44238465AC}"/>
              </a:ext>
            </a:extLst>
          </p:cNvPr>
          <p:cNvSpPr/>
          <p:nvPr/>
        </p:nvSpPr>
        <p:spPr>
          <a:xfrm>
            <a:off x="5083739" y="2050406"/>
            <a:ext cx="3619042" cy="2249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 descr="Rambo to Return in New TV Show, Produced by Sylvester Stallone - GameSpot">
            <a:extLst>
              <a:ext uri="{FF2B5EF4-FFF2-40B4-BE49-F238E27FC236}">
                <a16:creationId xmlns:a16="http://schemas.microsoft.com/office/drawing/2014/main" id="{D59D9E74-E924-EA4A-FDC4-C15634B88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8" t="3661" r="16211" b="966"/>
          <a:stretch/>
        </p:blipFill>
        <p:spPr bwMode="auto">
          <a:xfrm>
            <a:off x="7149095" y="1930929"/>
            <a:ext cx="1018160" cy="1031293"/>
          </a:xfrm>
          <a:prstGeom prst="rect">
            <a:avLst/>
          </a:prstGeom>
          <a:noFill/>
          <a:ln w="25400">
            <a:solidFill>
              <a:srgbClr val="0277BD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6D63FB9-06B4-CFC3-996E-8FB913612D79}"/>
              </a:ext>
            </a:extLst>
          </p:cNvPr>
          <p:cNvSpPr/>
          <p:nvPr/>
        </p:nvSpPr>
        <p:spPr>
          <a:xfrm>
            <a:off x="4616827" y="2893144"/>
            <a:ext cx="1018160" cy="564437"/>
          </a:xfrm>
          <a:prstGeom prst="rect">
            <a:avLst/>
          </a:prstGeom>
          <a:solidFill>
            <a:srgbClr val="B74AB2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Envoy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5293FF4D-7EA9-E8EE-B6EF-C6B8FDBB8873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5634987" y="3170352"/>
            <a:ext cx="1389719" cy="5011"/>
          </a:xfrm>
          <a:prstGeom prst="curvedConnector3">
            <a:avLst>
              <a:gd name="adj1" fmla="val 50000"/>
            </a:avLst>
          </a:prstGeom>
          <a:ln w="28575">
            <a:solidFill>
              <a:srgbClr val="B74AB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4B33B2C-05C4-D66C-B625-8E14138FB9A0}"/>
              </a:ext>
            </a:extLst>
          </p:cNvPr>
          <p:cNvSpPr/>
          <p:nvPr/>
        </p:nvSpPr>
        <p:spPr>
          <a:xfrm>
            <a:off x="7228518" y="3231085"/>
            <a:ext cx="859315" cy="5545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state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B6CAEA-F855-DE7A-6948-6C58D90F0D55}"/>
              </a:ext>
            </a:extLst>
          </p:cNvPr>
          <p:cNvSpPr/>
          <p:nvPr/>
        </p:nvSpPr>
        <p:spPr>
          <a:xfrm>
            <a:off x="7024706" y="2888133"/>
            <a:ext cx="1266940" cy="56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service A</a:t>
            </a:r>
          </a:p>
        </p:txBody>
      </p:sp>
    </p:spTree>
    <p:extLst>
      <p:ext uri="{BB962C8B-B14F-4D97-AF65-F5344CB8AC3E}">
        <p14:creationId xmlns:p14="http://schemas.microsoft.com/office/powerpoint/2010/main" val="19394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29" grpId="0" animBg="1"/>
      <p:bldP spid="31" grpId="0" animBg="1"/>
      <p:bldP spid="44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Introduce Envoy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9781" y="749892"/>
            <a:ext cx="8695069" cy="105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lnSpc>
                <a:spcPct val="150000"/>
              </a:lnSpc>
              <a:buChar char="•"/>
            </a:pPr>
            <a:r>
              <a:rPr lang="en-US" sz="1800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have these cloud-like features…</a:t>
            </a:r>
            <a:endParaRPr lang="en-US" sz="1800" i="1">
              <a:solidFill>
                <a:schemeClr val="accent4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Char char="•"/>
            </a:pPr>
            <a:r>
              <a:rPr lang="en-US" sz="1800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to observe endpoints?</a:t>
            </a:r>
            <a:endParaRPr lang="en-US" sz="1800" i="1">
              <a:solidFill>
                <a:schemeClr val="accent4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80B752-7415-3DFB-0B08-266860A6855F}"/>
              </a:ext>
            </a:extLst>
          </p:cNvPr>
          <p:cNvSpPr/>
          <p:nvPr/>
        </p:nvSpPr>
        <p:spPr>
          <a:xfrm>
            <a:off x="1388268" y="2392256"/>
            <a:ext cx="6246564" cy="2411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216E8-9B7D-4187-382B-58542DC80FE1}"/>
              </a:ext>
            </a:extLst>
          </p:cNvPr>
          <p:cNvSpPr/>
          <p:nvPr/>
        </p:nvSpPr>
        <p:spPr>
          <a:xfrm>
            <a:off x="3470314" y="2630454"/>
            <a:ext cx="1266940" cy="56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service A</a:t>
            </a:r>
            <a:br>
              <a:rPr lang="en-BG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/sdk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633C8-5C50-C5DD-067D-34D0AC3C02AA}"/>
              </a:ext>
            </a:extLst>
          </p:cNvPr>
          <p:cNvSpPr/>
          <p:nvPr/>
        </p:nvSpPr>
        <p:spPr>
          <a:xfrm>
            <a:off x="4250676" y="4004031"/>
            <a:ext cx="1266940" cy="56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service B</a:t>
            </a:r>
            <a:br>
              <a:rPr lang="en-BG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/ls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868BD-00BC-0320-3BAD-0123CBFDECFA}"/>
              </a:ext>
            </a:extLst>
          </p:cNvPr>
          <p:cNvSpPr/>
          <p:nvPr/>
        </p:nvSpPr>
        <p:spPr>
          <a:xfrm>
            <a:off x="5981613" y="3033366"/>
            <a:ext cx="1266940" cy="56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service C</a:t>
            </a:r>
            <a:br>
              <a:rPr lang="en-BG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/api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43146-3201-38DE-2B67-8C05F63A9430}"/>
              </a:ext>
            </a:extLst>
          </p:cNvPr>
          <p:cNvSpPr/>
          <p:nvPr/>
        </p:nvSpPr>
        <p:spPr>
          <a:xfrm>
            <a:off x="875698" y="3315585"/>
            <a:ext cx="1266940" cy="564437"/>
          </a:xfrm>
          <a:prstGeom prst="rect">
            <a:avLst/>
          </a:prstGeom>
          <a:solidFill>
            <a:srgbClr val="B74AB2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>
                <a:latin typeface="Roboto" panose="02000000000000000000" pitchFamily="2" charset="0"/>
                <a:ea typeface="Roboto" panose="02000000000000000000" pitchFamily="2" charset="0"/>
              </a:rPr>
              <a:t>Envoy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F119EEA-3420-0C6A-2F50-2DC49B34EC13}"/>
              </a:ext>
            </a:extLst>
          </p:cNvPr>
          <p:cNvCxnSpPr/>
          <p:nvPr/>
        </p:nvCxnSpPr>
        <p:spPr>
          <a:xfrm flipV="1">
            <a:off x="2170323" y="2915925"/>
            <a:ext cx="1299991" cy="681878"/>
          </a:xfrm>
          <a:prstGeom prst="curvedConnector3">
            <a:avLst>
              <a:gd name="adj1" fmla="val 51695"/>
            </a:avLst>
          </a:prstGeom>
          <a:ln w="28575">
            <a:solidFill>
              <a:srgbClr val="B74AB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72F9A5CF-97A6-8FA9-FDC7-A8DC46487EE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142638" y="3597804"/>
            <a:ext cx="2108038" cy="688446"/>
          </a:xfrm>
          <a:prstGeom prst="curvedConnector3">
            <a:avLst/>
          </a:prstGeom>
          <a:ln w="28575">
            <a:solidFill>
              <a:srgbClr val="B74AB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DF63373C-A507-4A76-7F15-33629B11CC8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170323" y="3315585"/>
            <a:ext cx="3811290" cy="282218"/>
          </a:xfrm>
          <a:prstGeom prst="straightConnector1">
            <a:avLst/>
          </a:prstGeom>
          <a:ln w="28575">
            <a:solidFill>
              <a:srgbClr val="B74AB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53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Observing Endpoints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41867-9F41-07D5-F8EC-48B14889FFE9}"/>
              </a:ext>
            </a:extLst>
          </p:cNvPr>
          <p:cNvSpPr txBox="1"/>
          <p:nvPr/>
        </p:nvSpPr>
        <p:spPr>
          <a:xfrm>
            <a:off x="567822" y="753708"/>
            <a:ext cx="5454909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kern="1200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Envoy gives us: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800" kern="1200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Access log – reduce debugging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sz="1800" kern="1200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Metrics – measure overall health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C3222-F59E-1525-0F9F-DA49C0993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835" y="2252206"/>
            <a:ext cx="4640778" cy="256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4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2923CFE-2832-98FC-154A-C913604B0529}"/>
              </a:ext>
            </a:extLst>
          </p:cNvPr>
          <p:cNvSpPr/>
          <p:nvPr/>
        </p:nvSpPr>
        <p:spPr>
          <a:xfrm>
            <a:off x="4065679" y="2013409"/>
            <a:ext cx="4760926" cy="3072469"/>
          </a:xfrm>
          <a:prstGeom prst="rect">
            <a:avLst/>
          </a:prstGeom>
          <a:noFill/>
          <a:ln w="28575">
            <a:solidFill>
              <a:srgbClr val="B74A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Traffic through Envoy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41867-9F41-07D5-F8EC-48B14889FFE9}"/>
              </a:ext>
            </a:extLst>
          </p:cNvPr>
          <p:cNvSpPr txBox="1"/>
          <p:nvPr/>
        </p:nvSpPr>
        <p:spPr>
          <a:xfrm>
            <a:off x="488692" y="1159329"/>
            <a:ext cx="3416612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kern="1200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Traffic goes…</a:t>
            </a:r>
          </a:p>
          <a:p>
            <a:pPr>
              <a:lnSpc>
                <a:spcPct val="150000"/>
              </a:lnSpc>
            </a:pPr>
            <a:r>
              <a:rPr lang="en-US" sz="1800" kern="1200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lang="en-US" sz="1800" b="1" kern="120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downstream listeners</a:t>
            </a:r>
            <a:endParaRPr lang="en-US" sz="1800" b="1">
              <a:solidFill>
                <a:srgbClr val="0277B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through </a:t>
            </a:r>
            <a:r>
              <a:rPr lang="en-US" sz="1800" b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routes</a:t>
            </a:r>
            <a:endParaRPr lang="en-US" sz="1800" b="1" kern="120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</a:t>
            </a:r>
            <a:r>
              <a:rPr lang="en-US" sz="1800" b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upstream clusters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CDADAA-35CB-8E66-622F-780470E21D6C}"/>
              </a:ext>
            </a:extLst>
          </p:cNvPr>
          <p:cNvSpPr/>
          <p:nvPr/>
        </p:nvSpPr>
        <p:spPr>
          <a:xfrm>
            <a:off x="2196998" y="4400574"/>
            <a:ext cx="1314242" cy="4852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>
                <a:solidFill>
                  <a:schemeClr val="accent4">
                    <a:lumMod val="10000"/>
                  </a:schemeClr>
                </a:solidFill>
              </a:rPr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6D855-9448-C817-BD90-92804EF5D698}"/>
              </a:ext>
            </a:extLst>
          </p:cNvPr>
          <p:cNvSpPr/>
          <p:nvPr/>
        </p:nvSpPr>
        <p:spPr>
          <a:xfrm>
            <a:off x="5022883" y="4313916"/>
            <a:ext cx="2868075" cy="65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/>
              <a:t>Listener</a:t>
            </a:r>
          </a:p>
          <a:p>
            <a:pPr algn="ctr"/>
            <a:r>
              <a:rPr lang="en-BG"/>
              <a:t>port 443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C20D2E-44D8-CE23-FF69-13FE04E69A7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511240" y="4643219"/>
            <a:ext cx="1511643" cy="0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1E0CC-B1E1-8A59-7C4A-A77E71EF6CE7}"/>
              </a:ext>
            </a:extLst>
          </p:cNvPr>
          <p:cNvSpPr/>
          <p:nvPr/>
        </p:nvSpPr>
        <p:spPr>
          <a:xfrm>
            <a:off x="4630842" y="3277884"/>
            <a:ext cx="999481" cy="706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/>
              <a:t>Route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D8C83A-9413-5343-8810-01DAE1C76BF3}"/>
              </a:ext>
            </a:extLst>
          </p:cNvPr>
          <p:cNvSpPr/>
          <p:nvPr/>
        </p:nvSpPr>
        <p:spPr>
          <a:xfrm>
            <a:off x="4278851" y="2100043"/>
            <a:ext cx="1703463" cy="10052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/>
              <a:t>Cluster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0D7060-F412-94E5-13D7-E3E4E9AD0FF5}"/>
              </a:ext>
            </a:extLst>
          </p:cNvPr>
          <p:cNvSpPr/>
          <p:nvPr/>
        </p:nvSpPr>
        <p:spPr>
          <a:xfrm>
            <a:off x="4272332" y="785944"/>
            <a:ext cx="1703463" cy="1005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>
                <a:solidFill>
                  <a:schemeClr val="accent4">
                    <a:lumMod val="10000"/>
                  </a:schemeClr>
                </a:solidFill>
              </a:rPr>
              <a:t>Service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C622C4-B077-36F5-AC54-71889D329795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rot="16200000" flipV="1">
            <a:off x="5629101" y="3486096"/>
            <a:ext cx="329302" cy="1326338"/>
          </a:xfrm>
          <a:prstGeom prst="curvedConnector3">
            <a:avLst>
              <a:gd name="adj1" fmla="val 38526"/>
            </a:avLst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DBA66B-6955-F9E8-DFC1-4AF265CF7452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5130583" y="3105284"/>
            <a:ext cx="0" cy="172600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EFCBC6-BCEE-2D63-1BB4-D196F58754DE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5124064" y="1791185"/>
            <a:ext cx="6519" cy="308858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E2BD0EA-5BE2-9CA9-7392-6CA12113E2CB}"/>
              </a:ext>
            </a:extLst>
          </p:cNvPr>
          <p:cNvSpPr/>
          <p:nvPr/>
        </p:nvSpPr>
        <p:spPr>
          <a:xfrm>
            <a:off x="7290799" y="3269422"/>
            <a:ext cx="999481" cy="706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/>
              <a:t>Route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53B355-1A57-CB8E-397A-910D23C5A13B}"/>
              </a:ext>
            </a:extLst>
          </p:cNvPr>
          <p:cNvSpPr/>
          <p:nvPr/>
        </p:nvSpPr>
        <p:spPr>
          <a:xfrm>
            <a:off x="6951845" y="2100043"/>
            <a:ext cx="1703463" cy="10052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/>
              <a:t>Cluster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2439B8-EB15-89B1-F074-AB0760241239}"/>
              </a:ext>
            </a:extLst>
          </p:cNvPr>
          <p:cNvSpPr/>
          <p:nvPr/>
        </p:nvSpPr>
        <p:spPr>
          <a:xfrm>
            <a:off x="6951845" y="783188"/>
            <a:ext cx="1703463" cy="1005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>
                <a:solidFill>
                  <a:schemeClr val="accent4">
                    <a:lumMod val="10000"/>
                  </a:schemeClr>
                </a:solidFill>
              </a:rPr>
              <a:t>Service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47D380-DDC2-A69D-EE35-D6043B4D0D5F}"/>
              </a:ext>
            </a:extLst>
          </p:cNvPr>
          <p:cNvSpPr txBox="1"/>
          <p:nvPr/>
        </p:nvSpPr>
        <p:spPr>
          <a:xfrm>
            <a:off x="6080878" y="185952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G" b="1">
                <a:solidFill>
                  <a:srgbClr val="B74AB2"/>
                </a:solidFill>
                <a:effectLst>
                  <a:glow rad="137762">
                    <a:schemeClr val="accent4">
                      <a:satMod val="175000"/>
                    </a:schemeClr>
                  </a:glow>
                </a:effectLst>
              </a:rPr>
              <a:t>Envoy</a:t>
            </a:r>
          </a:p>
        </p:txBody>
      </p:sp>
    </p:spTree>
    <p:extLst>
      <p:ext uri="{BB962C8B-B14F-4D97-AF65-F5344CB8AC3E}">
        <p14:creationId xmlns:p14="http://schemas.microsoft.com/office/powerpoint/2010/main" val="89210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metrics that we use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3B152-1DAC-3AA7-1EB5-7C2ED2E77D0F}"/>
              </a:ext>
            </a:extLst>
          </p:cNvPr>
          <p:cNvSpPr txBox="1"/>
          <p:nvPr/>
        </p:nvSpPr>
        <p:spPr>
          <a:xfrm>
            <a:off x="445863" y="931512"/>
            <a:ext cx="847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What does an upstream mean?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F4DEF-6B9D-A07F-5D49-C849B2F72998}"/>
              </a:ext>
            </a:extLst>
          </p:cNvPr>
          <p:cNvSpPr/>
          <p:nvPr/>
        </p:nvSpPr>
        <p:spPr>
          <a:xfrm>
            <a:off x="6407519" y="1628858"/>
            <a:ext cx="1532997" cy="751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Upstream</a:t>
            </a:r>
          </a:p>
          <a:p>
            <a:pPr algn="ctr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  <a:endParaRPr lang="en-BG" sz="1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080802-C6B2-BC2D-A899-76F7AE9455AA}"/>
              </a:ext>
            </a:extLst>
          </p:cNvPr>
          <p:cNvSpPr/>
          <p:nvPr/>
        </p:nvSpPr>
        <p:spPr>
          <a:xfrm>
            <a:off x="3591106" y="1628857"/>
            <a:ext cx="1532997" cy="751266"/>
          </a:xfrm>
          <a:prstGeom prst="rect">
            <a:avLst/>
          </a:prstGeom>
          <a:solidFill>
            <a:srgbClr val="B74AB2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sz="1800">
                <a:latin typeface="Roboto" panose="02000000000000000000" pitchFamily="2" charset="0"/>
                <a:ea typeface="Roboto" panose="02000000000000000000" pitchFamily="2" charset="0"/>
              </a:rPr>
              <a:t>Envoy</a:t>
            </a:r>
          </a:p>
        </p:txBody>
      </p:sp>
      <p:cxnSp>
        <p:nvCxnSpPr>
          <p:cNvPr id="4" name="Curved Connector 15">
            <a:extLst>
              <a:ext uri="{FF2B5EF4-FFF2-40B4-BE49-F238E27FC236}">
                <a16:creationId xmlns:a16="http://schemas.microsoft.com/office/drawing/2014/main" id="{EEC71F0E-A234-D2B0-4E67-CA1B7D5EABE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5124103" y="2004490"/>
            <a:ext cx="1283416" cy="1"/>
          </a:xfrm>
          <a:prstGeom prst="straightConnector1">
            <a:avLst/>
          </a:prstGeom>
          <a:ln w="28575">
            <a:solidFill>
              <a:srgbClr val="B74AB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urved Connector 15">
            <a:extLst>
              <a:ext uri="{FF2B5EF4-FFF2-40B4-BE49-F238E27FC236}">
                <a16:creationId xmlns:a16="http://schemas.microsoft.com/office/drawing/2014/main" id="{3F76549A-DAAB-C8B7-3AC0-91D29B43275C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2307690" y="2004490"/>
            <a:ext cx="1283416" cy="0"/>
          </a:xfrm>
          <a:prstGeom prst="straightConnector1">
            <a:avLst/>
          </a:prstGeom>
          <a:ln w="28575">
            <a:solidFill>
              <a:srgbClr val="B74AB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BF1A7989-08F1-E4E3-4516-8D1CF2429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1850" y="1501570"/>
            <a:ext cx="1005840" cy="10058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F2D786-7A01-235E-E202-0F23E4C5ABDD}"/>
              </a:ext>
            </a:extLst>
          </p:cNvPr>
          <p:cNvSpPr txBox="1"/>
          <p:nvPr/>
        </p:nvSpPr>
        <p:spPr>
          <a:xfrm>
            <a:off x="1203483" y="2395317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Downstream</a:t>
            </a:r>
          </a:p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4E7B81-5F9F-6754-C6A3-3266F4EEC9AC}"/>
              </a:ext>
            </a:extLst>
          </p:cNvPr>
          <p:cNvSpPr txBox="1"/>
          <p:nvPr/>
        </p:nvSpPr>
        <p:spPr>
          <a:xfrm>
            <a:off x="445863" y="3470546"/>
            <a:ext cx="7934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Upstream response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Count of 200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Count of 5xx responses (server error)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2" grpId="0" animBg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 metrics look like?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5C0B4-D080-6604-C175-29243BE16C3F}"/>
              </a:ext>
            </a:extLst>
          </p:cNvPr>
          <p:cNvSpPr txBox="1"/>
          <p:nvPr/>
        </p:nvSpPr>
        <p:spPr>
          <a:xfrm>
            <a:off x="98241" y="3198340"/>
            <a:ext cx="89475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3"/>
                </a:solidFill>
                <a:latin typeface="Consolas" panose="020B0609020204030204" pitchFamily="49" charset="0"/>
              </a:rPr>
              <a:t>#</a:t>
            </a:r>
            <a:r>
              <a:rPr lang="en-US" b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curl --</a:t>
            </a:r>
            <a:r>
              <a:rPr lang="en-US" b="0" err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unix</a:t>
            </a:r>
            <a:r>
              <a:rPr lang="en-US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-socket /var/run/envoy/admin-pipe localhost/</a:t>
            </a:r>
            <a:r>
              <a:rPr lang="en-US" b="0" err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stats?format</a:t>
            </a:r>
            <a:r>
              <a:rPr lang="en-US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err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prometheus</a:t>
            </a:r>
            <a:endParaRPr lang="en-US" b="0">
              <a:solidFill>
                <a:schemeClr val="bg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chemeClr val="bg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err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envoy_cluster_upstream_rq_total</a:t>
            </a:r>
            <a:r>
              <a:rPr lang="en-US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envoy_cluster_name</a:t>
            </a:r>
            <a:r>
              <a:rPr lang="en-US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lang="en-US" b="0" err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lang="en-US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"} 593</a:t>
            </a:r>
          </a:p>
          <a:p>
            <a:r>
              <a:rPr lang="en-US" b="0" err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envoy_cluster_upstream_rq</a:t>
            </a:r>
            <a:r>
              <a:rPr lang="en-US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envoy_response_code</a:t>
            </a:r>
            <a:r>
              <a:rPr lang="en-US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="200",envoy_cluster_name="/</a:t>
            </a:r>
            <a:r>
              <a:rPr lang="en-US" b="0" err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lang="en-US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"} 479 </a:t>
            </a:r>
            <a:r>
              <a:rPr lang="en-US" b="0" err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envoy_cluster_upstream_rq_xx</a:t>
            </a:r>
            <a:r>
              <a:rPr lang="en-US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envoy_response_code_class</a:t>
            </a:r>
            <a:r>
              <a:rPr lang="en-US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="5",envoy_cluster_name="/</a:t>
            </a:r>
            <a:r>
              <a:rPr lang="en-US" b="0" err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"} 112</a:t>
            </a:r>
            <a:endParaRPr lang="en-US" b="0">
              <a:solidFill>
                <a:schemeClr val="bg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3E8AED-0E39-2872-78D2-1101B11A6510}"/>
              </a:ext>
            </a:extLst>
          </p:cNvPr>
          <p:cNvSpPr txBox="1"/>
          <p:nvPr/>
        </p:nvSpPr>
        <p:spPr>
          <a:xfrm>
            <a:off x="93306" y="1216363"/>
            <a:ext cx="774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2022-09-20T11:19:56.765Z POST /</a:t>
            </a:r>
            <a:r>
              <a:rPr lang="en-US" sz="1800" b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lang="en-US" sz="18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HTTP/1.1 </a:t>
            </a:r>
            <a:r>
              <a:rPr lang="en-US" sz="1800" b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8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via_upstream</a:t>
            </a:r>
            <a:endParaRPr lang="en-US" sz="1800" b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chemeClr val="accent4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2022-09-20T11:19:56.765Z POST /</a:t>
            </a:r>
            <a:r>
              <a:rPr lang="en-US" sz="1800" b="0" err="1">
                <a:solidFill>
                  <a:schemeClr val="accent4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1800" b="0">
                <a:solidFill>
                  <a:schemeClr val="accent4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 HTTP/1.1 </a:t>
            </a:r>
            <a:r>
              <a:rPr lang="en-US" sz="1800" b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800" b="0">
                <a:solidFill>
                  <a:schemeClr val="accent4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chemeClr val="accent4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via_upstream</a:t>
            </a:r>
            <a:endParaRPr lang="en-US" sz="1800" b="0">
              <a:solidFill>
                <a:schemeClr val="accent4">
                  <a:lumMod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2022-09-20T11:19:57.903Z POST /</a:t>
            </a:r>
            <a:r>
              <a:rPr lang="en-US" sz="1800" b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lang="en-US" sz="18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HTTP/1.1 </a:t>
            </a:r>
            <a:r>
              <a:rPr lang="en-US" sz="1800" b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8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via_upstream</a:t>
            </a:r>
            <a:endParaRPr lang="en-US" sz="1800" b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D2ADA-327A-E973-1BD1-3D8A10BAD6AD}"/>
              </a:ext>
            </a:extLst>
          </p:cNvPr>
          <p:cNvSpPr txBox="1"/>
          <p:nvPr/>
        </p:nvSpPr>
        <p:spPr>
          <a:xfrm>
            <a:off x="93306" y="84703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Envoy access log</a:t>
            </a:r>
            <a:endParaRPr lang="bg-BG" sz="1800">
              <a:solidFill>
                <a:schemeClr val="accent4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71DD3-9C55-4175-7695-61496A4844E9}"/>
              </a:ext>
            </a:extLst>
          </p:cNvPr>
          <p:cNvSpPr txBox="1"/>
          <p:nvPr/>
        </p:nvSpPr>
        <p:spPr>
          <a:xfrm>
            <a:off x="93306" y="2753437"/>
            <a:ext cx="511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The statistics retrieved from the admin interface</a:t>
            </a:r>
            <a:endParaRPr lang="bg-BG" sz="1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2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Envoy admin interface configuration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148657" y="1026732"/>
            <a:ext cx="8776193" cy="217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>
                <a:solidFill>
                  <a:schemeClr val="accent4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config.yaml</a:t>
            </a:r>
            <a:endParaRPr lang="en-US" sz="1800">
              <a:solidFill>
                <a:schemeClr val="accent4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>
              <a:solidFill>
                <a:srgbClr val="FF5370"/>
              </a:solidFill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lang="en-US" sz="1800" b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800" b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800" b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800" b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1800" b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800" b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800" b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91B859"/>
                </a:solidFill>
                <a:effectLst/>
                <a:latin typeface="Consolas" panose="020B0609020204030204" pitchFamily="49" charset="0"/>
              </a:rPr>
              <a:t>/var/run/envoy/admin-pipe</a:t>
            </a:r>
            <a:endParaRPr lang="en-US" sz="1800" b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800" b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800" b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F76D47"/>
                </a:solidFill>
                <a:effectLst/>
                <a:latin typeface="Consolas" panose="020B0609020204030204" pitchFamily="49" charset="0"/>
              </a:rPr>
              <a:t>0706</a:t>
            </a:r>
            <a:endParaRPr lang="en-US" sz="1800" b="0">
              <a:solidFill>
                <a:srgbClr val="90A4A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D3267-9888-8BF9-0261-FA825E789C14}"/>
              </a:ext>
            </a:extLst>
          </p:cNvPr>
          <p:cNvSpPr txBox="1"/>
          <p:nvPr/>
        </p:nvSpPr>
        <p:spPr>
          <a:xfrm>
            <a:off x="148657" y="3279757"/>
            <a:ext cx="8637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800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1800" err="1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usr</a:t>
            </a:r>
            <a:r>
              <a:rPr lang="en-US" sz="1800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/lib/</a:t>
            </a:r>
            <a:r>
              <a:rPr lang="en-US" sz="1800" err="1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tmpfiles.d</a:t>
            </a:r>
            <a:r>
              <a:rPr lang="en-US" sz="1800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1800" err="1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envoy.conf</a:t>
            </a:r>
            <a:r>
              <a:rPr lang="en-US" sz="1800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(See man 5 </a:t>
            </a:r>
            <a:r>
              <a:rPr lang="en-US" sz="1800" err="1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tmpfiles.d</a:t>
            </a:r>
            <a:r>
              <a:rPr lang="en-US" sz="1800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lvl="1"/>
            <a:endParaRPr lang="en-US" sz="1800" b="0">
              <a:solidFill>
                <a:schemeClr val="accent4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800" b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# Unix socket directory for Envoy</a:t>
            </a:r>
          </a:p>
          <a:p>
            <a:pPr lvl="1"/>
            <a:r>
              <a:rPr lang="en-US" sz="1800" b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d /var/run/envoy 0700 envoy </a:t>
            </a:r>
            <a:r>
              <a:rPr lang="en-US" sz="1800" b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envoy</a:t>
            </a:r>
            <a:r>
              <a:rPr lang="en-US" sz="1800" b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- -</a:t>
            </a:r>
          </a:p>
          <a:p>
            <a:pPr lvl="1"/>
            <a:r>
              <a:rPr lang="en-US" sz="1800" b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a /var/run/envoy -    -     -     - u:metrics:x</a:t>
            </a:r>
          </a:p>
          <a:p>
            <a:endParaRPr lang="bg-BG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8FFCC-6CCD-ED74-AA48-76BF395B64F7}"/>
              </a:ext>
            </a:extLst>
          </p:cNvPr>
          <p:cNvSpPr txBox="1"/>
          <p:nvPr/>
        </p:nvSpPr>
        <p:spPr>
          <a:xfrm>
            <a:off x="2195324" y="2742513"/>
            <a:ext cx="2545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👈Anyone can read and write</a:t>
            </a:r>
            <a:endParaRPr lang="bg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9A678-2128-05F3-CBEA-0FF5539FF1E2}"/>
              </a:ext>
            </a:extLst>
          </p:cNvPr>
          <p:cNvSpPr txBox="1"/>
          <p:nvPr/>
        </p:nvSpPr>
        <p:spPr>
          <a:xfrm>
            <a:off x="5019125" y="4116768"/>
            <a:ext cx="3802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👇The metrics user can enter /var/run/envoy</a:t>
            </a:r>
            <a:endParaRPr lang="bg-B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5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 white</Template>
  <Application>Microsoft Office PowerPoint</Application>
  <PresentationFormat>On-screen Show (16:9)</PresentationFormat>
  <Slides>23</Slides>
  <Notes>23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Material</vt:lpstr>
      <vt:lpstr>PowerPoint Presentation</vt:lpstr>
      <vt:lpstr>Managing a complex Virtual Appliance</vt:lpstr>
      <vt:lpstr>Our mission</vt:lpstr>
      <vt:lpstr>Introduce Envoy</vt:lpstr>
      <vt:lpstr>Observing Endpoints</vt:lpstr>
      <vt:lpstr>Traffic through Envoy</vt:lpstr>
      <vt:lpstr>The metrics that we use</vt:lpstr>
      <vt:lpstr>How do the metrics look like?</vt:lpstr>
      <vt:lpstr>Envoy admin interface configuration</vt:lpstr>
      <vt:lpstr>Envoy statistics configuration</vt:lpstr>
      <vt:lpstr>How do we get the metrics to the cloud?</vt:lpstr>
      <vt:lpstr>We have the data. How do we use it?</vt:lpstr>
      <vt:lpstr>Our approach: internal</vt:lpstr>
      <vt:lpstr>Our approach: internal</vt:lpstr>
      <vt:lpstr>Our approach: internal</vt:lpstr>
      <vt:lpstr>What is “current” availability?</vt:lpstr>
      <vt:lpstr>What is “current” availability?</vt:lpstr>
      <vt:lpstr>What is “current” availability?</vt:lpstr>
      <vt:lpstr>What is “current” availability?</vt:lpstr>
      <vt:lpstr>Our approach: For clients and SREs</vt:lpstr>
      <vt:lpstr>Our approach: For clients and SREs</vt:lpstr>
      <vt:lpstr>Our approach: For clients and SREs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2022-09-28T16:19:08Z</dcterms:modified>
</cp:coreProperties>
</file>