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0"/>
    <p:restoredTop sz="94643"/>
  </p:normalViewPr>
  <p:slideViewPr>
    <p:cSldViewPr snapToGrid="0" snapToObjects="1">
      <p:cViewPr>
        <p:scale>
          <a:sx n="133" d="100"/>
          <a:sy n="133" d="100"/>
        </p:scale>
        <p:origin x="1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CD8FE-34AF-CC42-B043-E1F36607B1DF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93B9-7F64-5948-9B83-4743A818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6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8018-0C92-ED41-95C4-51702AEEB14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133D-9B65-3046-8222-7B6DF1CC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1999" y="76200"/>
            <a:ext cx="9568544" cy="6683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1141" y="2788170"/>
            <a:ext cx="4921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PC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3640" y="2910590"/>
            <a:ext cx="7559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smtClean="0"/>
              <a:t>PCnext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21946" y="2489784"/>
            <a:ext cx="11888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INS31-26, </a:t>
            </a:r>
            <a:r>
              <a:rPr lang="en-US" sz="1400" b="1" dirty="0" err="1" smtClean="0"/>
              <a:t>Func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45370" y="3462794"/>
            <a:ext cx="14536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/>
              <a:t>INS25-21, </a:t>
            </a:r>
            <a:r>
              <a:rPr lang="en-US" sz="1200" b="1" dirty="0" err="1" smtClean="0"/>
              <a:t>RSselect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9755" y="3865559"/>
            <a:ext cx="14692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/>
              <a:t>INS20-16, </a:t>
            </a:r>
            <a:r>
              <a:rPr lang="en-US" sz="1100" b="1" dirty="0" err="1" smtClean="0"/>
              <a:t>RTselect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53219" y="892442"/>
            <a:ext cx="1275981" cy="110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1946" y="4501450"/>
            <a:ext cx="13493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/>
              <a:t>INS15-11, </a:t>
            </a:r>
            <a:r>
              <a:rPr lang="en-US" sz="1200" b="1" dirty="0" err="1" smtClean="0"/>
              <a:t>RDselect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938000" y="1333500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7465" y="5426691"/>
            <a:ext cx="17823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INS15-0</a:t>
            </a:r>
            <a:r>
              <a:rPr lang="en-US" sz="1400" b="1" smtClean="0"/>
              <a:t>, </a:t>
            </a:r>
            <a:r>
              <a:rPr lang="en-US" sz="1400" b="1" dirty="0" err="1" smtClean="0"/>
              <a:t>Imm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24585" y="1072921"/>
            <a:ext cx="672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PC+4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58355" y="6077971"/>
            <a:ext cx="529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ignore</a:t>
            </a:r>
            <a:endParaRPr lang="en-US" sz="1400" b="1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3987800" y="6077971"/>
            <a:ext cx="711200" cy="107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38365" y="4844660"/>
            <a:ext cx="5724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err="1" smtClean="0"/>
              <a:t>RWselect</a:t>
            </a:r>
            <a:endParaRPr lang="en-US" sz="1100" b="1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4410804" y="4270324"/>
            <a:ext cx="288196" cy="65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49104" y="3482921"/>
            <a:ext cx="11332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smtClean="0"/>
              <a:t>RSvalue</a:t>
            </a:r>
            <a:r>
              <a:rPr lang="en-US" sz="1100" b="1" dirty="0" smtClean="0"/>
              <a:t>, ALUin1</a:t>
            </a:r>
            <a:endParaRPr 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78749" y="4929298"/>
            <a:ext cx="11919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err="1" smtClean="0"/>
              <a:t>RTvalue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MEMin</a:t>
            </a:r>
            <a:endParaRPr 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83056" y="1401920"/>
            <a:ext cx="6996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BTaddr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81466" y="4244269"/>
            <a:ext cx="6009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/>
              <a:t>ALUin2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31986" y="3950197"/>
            <a:ext cx="6009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err="1" smtClean="0"/>
              <a:t>ALUout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685477" y="5355113"/>
            <a:ext cx="6009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err="1" smtClean="0"/>
              <a:t>ALUout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6167" y="3950196"/>
            <a:ext cx="6009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smtClean="0"/>
              <a:t>MEMout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75930" y="6103372"/>
            <a:ext cx="7853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err="1" smtClean="0"/>
              <a:t>RWvalue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36167" y="1510397"/>
            <a:ext cx="9907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/>
              <a:t>PC+4OrBTaddr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543740" y="488725"/>
            <a:ext cx="6289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smtClean="0"/>
              <a:t>PCnext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28176" y="565669"/>
            <a:ext cx="12884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INS25-0, </a:t>
            </a:r>
            <a:r>
              <a:rPr lang="en-US" sz="1400" b="1" dirty="0" err="1" smtClean="0"/>
              <a:t>JTImm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623879" y="965779"/>
            <a:ext cx="2994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327509" y="1094143"/>
            <a:ext cx="2994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07688" y="3913824"/>
            <a:ext cx="2994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3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82515" y="4508090"/>
            <a:ext cx="2994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4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343549" y="4067712"/>
            <a:ext cx="2994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5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79153" y="5650794"/>
            <a:ext cx="529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/>
              <a:t>ignore</a:t>
            </a:r>
            <a:endParaRPr lang="en-US" sz="14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6881919" y="5690646"/>
            <a:ext cx="449936" cy="69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91327" y="601681"/>
            <a:ext cx="1142012" cy="3112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6388100" cy="532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07" y="1939159"/>
            <a:ext cx="7783744" cy="4918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586" y="0"/>
            <a:ext cx="3352800" cy="22098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453" y="0"/>
            <a:ext cx="10515600" cy="6148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pusim.c</a:t>
            </a:r>
            <a:r>
              <a:rPr lang="en-US" dirty="0" smtClean="0"/>
              <a:t> and </a:t>
            </a:r>
            <a:r>
              <a:rPr lang="en-US" dirty="0" err="1" smtClean="0"/>
              <a:t>test.asm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62"/>
            <a:ext cx="12192000" cy="639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062" y="0"/>
            <a:ext cx="5270938" cy="3714011"/>
          </a:xfrm>
          <a:prstGeom prst="rect">
            <a:avLst/>
          </a:prstGeo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3579867" y="216096"/>
            <a:ext cx="3672271" cy="61485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Datapath</a:t>
            </a:r>
            <a:r>
              <a:rPr lang="en-US" sz="2800" dirty="0" smtClean="0"/>
              <a:t> in </a:t>
            </a:r>
            <a:r>
              <a:rPr lang="en-US" sz="2800" dirty="0" err="1" smtClean="0"/>
              <a:t>cpusim.c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32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443656" y="0"/>
            <a:ext cx="5029200" cy="614855"/>
          </a:xfrm>
        </p:spPr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ontrol and others in </a:t>
            </a:r>
            <a:r>
              <a:rPr lang="en-US" sz="2800" dirty="0" err="1" smtClean="0"/>
              <a:t>cpusim.c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010"/>
            <a:ext cx="12192000" cy="6058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87" y="614855"/>
            <a:ext cx="7354613" cy="51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more details in the </a:t>
            </a:r>
            <a:r>
              <a:rPr lang="en-US" smtClean="0"/>
              <a:t>cpusim.c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60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cpusim.c and test.asm</vt:lpstr>
      <vt:lpstr>Datapath in cpusim.c </vt:lpstr>
      <vt:lpstr>control and others in cpusim.c </vt:lpstr>
      <vt:lpstr>Check more details in the cpusim.c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2019-04-03T22:51:09Z</dcterms:created>
  <dcterms:modified xsi:type="dcterms:W3CDTF">2019-04-11T12:22:08Z</dcterms:modified>
</cp:coreProperties>
</file>