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9" r:id="rId3"/>
    <p:sldId id="284" r:id="rId4"/>
    <p:sldId id="285" r:id="rId5"/>
    <p:sldId id="28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3"/>
    <p:restoredTop sz="93048"/>
  </p:normalViewPr>
  <p:slideViewPr>
    <p:cSldViewPr snapToGrid="0" snapToObjects="1">
      <p:cViewPr>
        <p:scale>
          <a:sx n="56" d="100"/>
          <a:sy n="56" d="100"/>
        </p:scale>
        <p:origin x="1544" y="1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11/27/19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5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11/27/19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11/27/19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11/27/19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11/27/19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11/27/19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3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11/27/19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1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11/27/19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2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11/27/19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4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11/27/19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16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11/27/19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7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AD1D6-AE87-C841-B3FD-7C9F7FCAE5AE}" type="datetimeFigureOut">
              <a:rPr lang="en-US" smtClean="0"/>
              <a:t>11/27/19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mansoostat.tistory.com/4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4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4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7200" dirty="0" smtClean="0">
                <a:latin typeface="Arial Black" charset="0"/>
                <a:ea typeface="Arial Black" charset="0"/>
                <a:cs typeface="Arial Black" charset="0"/>
              </a:rPr>
              <a:t>Homogeneity</a:t>
            </a:r>
            <a:r>
              <a:rPr lang="ko-KR" altLang="en-US" sz="7200" dirty="0" smtClean="0">
                <a:latin typeface="Arial Black" charset="0"/>
                <a:ea typeface="Arial Black" charset="0"/>
                <a:cs typeface="Arial Black" charset="0"/>
              </a:rPr>
              <a:t> </a:t>
            </a:r>
            <a:r>
              <a:rPr lang="en-US" altLang="ko-KR" sz="7200" dirty="0" smtClean="0">
                <a:latin typeface="Arial Black" charset="0"/>
                <a:ea typeface="Arial Black" charset="0"/>
                <a:cs typeface="Arial Black" charset="0"/>
              </a:rPr>
              <a:t>Test</a:t>
            </a:r>
            <a:r>
              <a:rPr lang="en-US" sz="7200" dirty="0" smtClean="0">
                <a:latin typeface="Arial Black" charset="0"/>
                <a:ea typeface="Arial Black" charset="0"/>
                <a:cs typeface="Arial Black" charset="0"/>
              </a:rPr>
              <a:t> </a:t>
            </a: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69224"/>
            <a:ext cx="1508124" cy="1388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1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ecision 3"/>
          <p:cNvSpPr/>
          <p:nvPr/>
        </p:nvSpPr>
        <p:spPr>
          <a:xfrm>
            <a:off x="3037129" y="1127758"/>
            <a:ext cx="5913912" cy="190871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Arial Black" charset="0"/>
                <a:ea typeface="Arial Black" charset="0"/>
                <a:cs typeface="Arial Black" charset="0"/>
              </a:rPr>
              <a:t>Between Two Groups?</a:t>
            </a:r>
            <a:endParaRPr lang="en-US" sz="28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5" name="Right Arrow 4"/>
          <p:cNvSpPr/>
          <p:nvPr/>
        </p:nvSpPr>
        <p:spPr>
          <a:xfrm rot="6569770">
            <a:off x="3677113" y="2848192"/>
            <a:ext cx="1261735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4169216">
            <a:off x="7068485" y="2852347"/>
            <a:ext cx="1255408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579859" y="2509207"/>
            <a:ext cx="11896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Yes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9" name="TextBox 8"/>
          <p:cNvSpPr txBox="1"/>
          <p:nvPr/>
        </p:nvSpPr>
        <p:spPr>
          <a:xfrm flipH="1">
            <a:off x="8218689" y="2509207"/>
            <a:ext cx="17397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No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0" name="Alternate Process 9"/>
          <p:cNvSpPr/>
          <p:nvPr/>
        </p:nvSpPr>
        <p:spPr>
          <a:xfrm>
            <a:off x="190500" y="4071278"/>
            <a:ext cx="5086350" cy="215265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Arial Black" charset="0"/>
                <a:ea typeface="Arial Black" charset="0"/>
                <a:cs typeface="Arial Black" charset="0"/>
              </a:rPr>
              <a:t>t-test</a:t>
            </a:r>
          </a:p>
          <a:p>
            <a:pPr algn="ctr"/>
            <a:r>
              <a:rPr lang="en-US" sz="2800" dirty="0" smtClean="0">
                <a:latin typeface="Arial Black" charset="0"/>
                <a:ea typeface="Arial Black" charset="0"/>
                <a:cs typeface="Arial Black" charset="0"/>
              </a:rPr>
              <a:t>Welch’s t-test</a:t>
            </a:r>
          </a:p>
          <a:p>
            <a:pPr algn="ctr"/>
            <a:r>
              <a:rPr lang="en-US" sz="2800" dirty="0" smtClean="0">
                <a:latin typeface="Arial Black" charset="0"/>
                <a:ea typeface="Arial Black" charset="0"/>
                <a:cs typeface="Arial Black" charset="0"/>
              </a:rPr>
              <a:t>Wilcoxon rank-sum test</a:t>
            </a:r>
            <a:endParaRPr lang="en-US" sz="28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1" name="Alternate Process 10"/>
          <p:cNvSpPr/>
          <p:nvPr/>
        </p:nvSpPr>
        <p:spPr>
          <a:xfrm>
            <a:off x="6667500" y="4071278"/>
            <a:ext cx="5276850" cy="215265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Arial Black" charset="0"/>
                <a:ea typeface="Arial Black" charset="0"/>
                <a:cs typeface="Arial Black" charset="0"/>
              </a:rPr>
              <a:t>ANOVA</a:t>
            </a:r>
          </a:p>
          <a:p>
            <a:pPr algn="ctr"/>
            <a:r>
              <a:rPr lang="en-US" sz="2800" b="1" dirty="0">
                <a:latin typeface="Arial Black" charset="0"/>
                <a:ea typeface="Arial Black" charset="0"/>
                <a:cs typeface="Arial Black" charset="0"/>
              </a:rPr>
              <a:t>Kruskal-Wallis test</a:t>
            </a:r>
            <a:endParaRPr lang="en-US" sz="28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0500" y="212560"/>
            <a:ext cx="527868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Homogeneity</a:t>
            </a:r>
            <a:r>
              <a:rPr lang="ko-KR" altLang="en-US" sz="4000" dirty="0">
                <a:latin typeface="Arial Black" charset="0"/>
                <a:ea typeface="Arial Black" charset="0"/>
                <a:cs typeface="Arial Black" charset="0"/>
              </a:rPr>
              <a:t> </a:t>
            </a:r>
            <a:r>
              <a:rPr lang="en-US" altLang="ko-KR" sz="4000" dirty="0">
                <a:latin typeface="Arial Black" charset="0"/>
                <a:ea typeface="Arial Black" charset="0"/>
                <a:cs typeface="Arial Black" charset="0"/>
              </a:rPr>
              <a:t>Test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8623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ecision 3"/>
          <p:cNvSpPr/>
          <p:nvPr/>
        </p:nvSpPr>
        <p:spPr>
          <a:xfrm>
            <a:off x="5585419" y="305586"/>
            <a:ext cx="4390903" cy="153424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Arial Black" charset="0"/>
                <a:ea typeface="Arial Black" charset="0"/>
                <a:cs typeface="Arial Black" charset="0"/>
              </a:rPr>
              <a:t>Normal ?</a:t>
            </a:r>
            <a:endParaRPr lang="en-US" sz="28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35559" y="3568683"/>
            <a:ext cx="11896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Yes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9" name="TextBox 8"/>
          <p:cNvSpPr txBox="1"/>
          <p:nvPr/>
        </p:nvSpPr>
        <p:spPr>
          <a:xfrm flipH="1">
            <a:off x="6747271" y="3568683"/>
            <a:ext cx="17397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No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0" name="Alternate Process 9"/>
          <p:cNvSpPr/>
          <p:nvPr/>
        </p:nvSpPr>
        <p:spPr>
          <a:xfrm>
            <a:off x="1531722" y="4829881"/>
            <a:ext cx="2596243" cy="134980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Arial Black" charset="0"/>
                <a:ea typeface="Arial Black" charset="0"/>
                <a:cs typeface="Arial Black" charset="0"/>
              </a:rPr>
              <a:t>t-test</a:t>
            </a:r>
          </a:p>
        </p:txBody>
      </p:sp>
      <p:sp>
        <p:nvSpPr>
          <p:cNvPr id="11" name="Alternate Process 10"/>
          <p:cNvSpPr/>
          <p:nvPr/>
        </p:nvSpPr>
        <p:spPr>
          <a:xfrm>
            <a:off x="5643846" y="4977734"/>
            <a:ext cx="3042557" cy="142005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Arial Black" charset="0"/>
                <a:ea typeface="Arial Black" charset="0"/>
                <a:cs typeface="Arial Black" charset="0"/>
              </a:rPr>
              <a:t>Welch’s t-</a:t>
            </a:r>
            <a:r>
              <a:rPr lang="en-US" sz="2800" b="1" dirty="0" smtClean="0">
                <a:latin typeface="Arial Black" charset="0"/>
                <a:ea typeface="Arial Black" charset="0"/>
                <a:cs typeface="Arial Black" charset="0"/>
              </a:rPr>
              <a:t>test</a:t>
            </a:r>
            <a:endParaRPr lang="en-US" sz="28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3" name="Decision 12"/>
          <p:cNvSpPr/>
          <p:nvPr/>
        </p:nvSpPr>
        <p:spPr>
          <a:xfrm>
            <a:off x="2774222" y="2340467"/>
            <a:ext cx="4390903" cy="153424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Arial Black" charset="0"/>
                <a:ea typeface="Arial Black" charset="0"/>
                <a:cs typeface="Arial Black" charset="0"/>
              </a:rPr>
              <a:t>Equal Variance?</a:t>
            </a:r>
            <a:endParaRPr lang="en-US" sz="28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644302" y="1472066"/>
            <a:ext cx="11896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Yes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 flipH="1">
            <a:off x="9711793" y="1472066"/>
            <a:ext cx="17397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No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20" name="Alternate Process 19"/>
          <p:cNvSpPr/>
          <p:nvPr/>
        </p:nvSpPr>
        <p:spPr>
          <a:xfrm>
            <a:off x="8657877" y="2743390"/>
            <a:ext cx="3042557" cy="142005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rial Black" charset="0"/>
                <a:ea typeface="Arial Black" charset="0"/>
                <a:cs typeface="Arial Black" charset="0"/>
              </a:rPr>
              <a:t>Wilcoxon rank-sum test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90500" y="212560"/>
            <a:ext cx="5278689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Homogeneity</a:t>
            </a:r>
            <a:r>
              <a:rPr lang="ko-KR" altLang="en-US" sz="4000" dirty="0">
                <a:latin typeface="Arial Black" charset="0"/>
                <a:ea typeface="Arial Black" charset="0"/>
                <a:cs typeface="Arial Black" charset="0"/>
              </a:rPr>
              <a:t> </a:t>
            </a:r>
            <a:r>
              <a:rPr lang="en-US" altLang="ko-KR" sz="4000" dirty="0" smtClean="0">
                <a:latin typeface="Arial Black" charset="0"/>
                <a:ea typeface="Arial Black" charset="0"/>
                <a:cs typeface="Arial Black" charset="0"/>
              </a:rPr>
              <a:t>Test</a:t>
            </a:r>
          </a:p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Two Groups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22" name="Right Arrow 21"/>
          <p:cNvSpPr/>
          <p:nvPr/>
        </p:nvSpPr>
        <p:spPr>
          <a:xfrm rot="4120257">
            <a:off x="8435333" y="1677622"/>
            <a:ext cx="1065932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 rot="6702067">
            <a:off x="5870972" y="1632948"/>
            <a:ext cx="1065932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 rot="4120257">
            <a:off x="5594567" y="3706248"/>
            <a:ext cx="1065932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 rot="6702067">
            <a:off x="3140668" y="3665358"/>
            <a:ext cx="1065932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373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ecision 3"/>
          <p:cNvSpPr/>
          <p:nvPr/>
        </p:nvSpPr>
        <p:spPr>
          <a:xfrm>
            <a:off x="5585419" y="305586"/>
            <a:ext cx="4390903" cy="153424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Arial Black" charset="0"/>
                <a:ea typeface="Arial Black" charset="0"/>
                <a:cs typeface="Arial Black" charset="0"/>
              </a:rPr>
              <a:t>Normal ?</a:t>
            </a:r>
            <a:endParaRPr lang="en-US" sz="28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35559" y="3568683"/>
            <a:ext cx="11896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Yes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9" name="TextBox 8"/>
          <p:cNvSpPr txBox="1"/>
          <p:nvPr/>
        </p:nvSpPr>
        <p:spPr>
          <a:xfrm flipH="1">
            <a:off x="6747271" y="3568683"/>
            <a:ext cx="17397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No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0" name="Alternate Process 9"/>
          <p:cNvSpPr/>
          <p:nvPr/>
        </p:nvSpPr>
        <p:spPr>
          <a:xfrm>
            <a:off x="1531722" y="4829881"/>
            <a:ext cx="2596243" cy="134980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Arial Black" charset="0"/>
                <a:ea typeface="Arial Black" charset="0"/>
                <a:cs typeface="Arial Black" charset="0"/>
              </a:rPr>
              <a:t>ANOVA</a:t>
            </a:r>
          </a:p>
        </p:txBody>
      </p:sp>
      <p:sp>
        <p:nvSpPr>
          <p:cNvPr id="11" name="Alternate Process 10"/>
          <p:cNvSpPr/>
          <p:nvPr/>
        </p:nvSpPr>
        <p:spPr>
          <a:xfrm>
            <a:off x="5643846" y="4977734"/>
            <a:ext cx="3042557" cy="142005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Arial Black" charset="0"/>
                <a:ea typeface="Arial Black" charset="0"/>
                <a:cs typeface="Arial Black" charset="0"/>
              </a:rPr>
              <a:t>???</a:t>
            </a:r>
            <a:endParaRPr lang="en-US" sz="28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3" name="Decision 12"/>
          <p:cNvSpPr/>
          <p:nvPr/>
        </p:nvSpPr>
        <p:spPr>
          <a:xfrm>
            <a:off x="2774222" y="2340467"/>
            <a:ext cx="4390903" cy="153424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Arial Black" charset="0"/>
                <a:ea typeface="Arial Black" charset="0"/>
                <a:cs typeface="Arial Black" charset="0"/>
              </a:rPr>
              <a:t>Equal Variance?</a:t>
            </a:r>
            <a:endParaRPr lang="en-US" sz="28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644302" y="1472066"/>
            <a:ext cx="11896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Yes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 flipH="1">
            <a:off x="9711793" y="1472066"/>
            <a:ext cx="17397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No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20" name="Alternate Process 19"/>
          <p:cNvSpPr/>
          <p:nvPr/>
        </p:nvSpPr>
        <p:spPr>
          <a:xfrm>
            <a:off x="8657877" y="2743390"/>
            <a:ext cx="3042557" cy="142005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Arial Black" charset="0"/>
                <a:ea typeface="Arial Black" charset="0"/>
                <a:cs typeface="Arial Black" charset="0"/>
              </a:rPr>
              <a:t>Kruskal-Wallis test</a:t>
            </a:r>
            <a:endParaRPr lang="en-US" sz="28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90500" y="212560"/>
            <a:ext cx="5278689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Homogeneity</a:t>
            </a:r>
            <a:r>
              <a:rPr lang="ko-KR" altLang="en-US" sz="4000" dirty="0">
                <a:latin typeface="Arial Black" charset="0"/>
                <a:ea typeface="Arial Black" charset="0"/>
                <a:cs typeface="Arial Black" charset="0"/>
              </a:rPr>
              <a:t> </a:t>
            </a:r>
            <a:r>
              <a:rPr lang="en-US" altLang="ko-KR" sz="4000" dirty="0" smtClean="0">
                <a:latin typeface="Arial Black" charset="0"/>
                <a:ea typeface="Arial Black" charset="0"/>
                <a:cs typeface="Arial Black" charset="0"/>
              </a:rPr>
              <a:t>Test</a:t>
            </a:r>
          </a:p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Many Groups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22" name="Right Arrow 21"/>
          <p:cNvSpPr/>
          <p:nvPr/>
        </p:nvSpPr>
        <p:spPr>
          <a:xfrm rot="4120257">
            <a:off x="8435333" y="1677622"/>
            <a:ext cx="1065932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 rot="6702067">
            <a:off x="5870972" y="1632948"/>
            <a:ext cx="1065932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 rot="4120257">
            <a:off x="5594567" y="3706248"/>
            <a:ext cx="1065932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 rot="6702067">
            <a:off x="3140668" y="3665358"/>
            <a:ext cx="1065932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549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charset="0"/>
                <a:ea typeface="Arial Black" charset="0"/>
                <a:cs typeface="Arial Black" charset="0"/>
              </a:rPr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hlinkClick r:id="rId2"/>
              </a:rPr>
              <a:t>모찌의 맛집 통계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201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57</Words>
  <Application>Microsoft Macintosh PowerPoint</Application>
  <PresentationFormat>Widescreen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 Black</vt:lpstr>
      <vt:lpstr>Calibri</vt:lpstr>
      <vt:lpstr>Calibri Light</vt:lpstr>
      <vt:lpstr>맑은 고딕</vt:lpstr>
      <vt:lpstr>Arial</vt:lpstr>
      <vt:lpstr>Office Theme</vt:lpstr>
      <vt:lpstr>            Homogeneity Test  </vt:lpstr>
      <vt:lpstr>PowerPoint Presentation</vt:lpstr>
      <vt:lpstr>PowerPoint Presentation</vt:lpstr>
      <vt:lpstr>PowerPoint Presentation</vt:lpstr>
      <vt:lpstr>Reference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construct Node with Fixed Values </dc:title>
  <dc:creator>이승철</dc:creator>
  <cp:lastModifiedBy>Microsoft Office User</cp:lastModifiedBy>
  <cp:revision>39</cp:revision>
  <dcterms:created xsi:type="dcterms:W3CDTF">2019-10-26T12:53:45Z</dcterms:created>
  <dcterms:modified xsi:type="dcterms:W3CDTF">2019-11-27T09:31:36Z</dcterms:modified>
</cp:coreProperties>
</file>