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3059"/>
  </p:normalViewPr>
  <p:slideViewPr>
    <p:cSldViewPr snapToGrid="0" snapToObjects="1">
      <p:cViewPr varScale="1">
        <p:scale>
          <a:sx n="111" d="100"/>
          <a:sy n="111" d="100"/>
        </p:scale>
        <p:origin x="2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30" y="1122363"/>
            <a:ext cx="1132256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ANOVA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60" y="1122362"/>
            <a:ext cx="5837060" cy="42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04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One-Way ANOVA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Two-Way ANOVA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45" y="208343"/>
            <a:ext cx="4320555" cy="2974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09" y="3747739"/>
            <a:ext cx="4359291" cy="29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04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One-Way ANOVA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5" y="2495716"/>
            <a:ext cx="5441428" cy="2028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3" y="773113"/>
            <a:ext cx="6360825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08" y="1"/>
            <a:ext cx="70189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52" y="3529013"/>
            <a:ext cx="6340840" cy="3126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" y="3529013"/>
            <a:ext cx="5017258" cy="3328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31" y="419653"/>
            <a:ext cx="9842500" cy="27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04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Two-Way ANOVA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4" y="3920365"/>
            <a:ext cx="11353174" cy="2349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55" y="365125"/>
            <a:ext cx="5191593" cy="35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3" y="0"/>
            <a:ext cx="7929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" y="3529013"/>
            <a:ext cx="5017258" cy="3328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" y="167156"/>
            <a:ext cx="7802422" cy="1534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" y="1884302"/>
            <a:ext cx="11553589" cy="14616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73" y="4102971"/>
            <a:ext cx="6400801" cy="21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 ANOVA </vt:lpstr>
      <vt:lpstr>One-Way ANOVA      Two-Way ANOVA    </vt:lpstr>
      <vt:lpstr>One-Way ANOVA         </vt:lpstr>
      <vt:lpstr>PowerPoint Presentation</vt:lpstr>
      <vt:lpstr>PowerPoint Presentation</vt:lpstr>
      <vt:lpstr>Two-Way ANOVA 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35</cp:revision>
  <dcterms:created xsi:type="dcterms:W3CDTF">2019-10-26T12:53:45Z</dcterms:created>
  <dcterms:modified xsi:type="dcterms:W3CDTF">2019-11-17T12:38:15Z</dcterms:modified>
</cp:coreProperties>
</file>