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76" r:id="rId5"/>
    <p:sldId id="277" r:id="rId6"/>
    <p:sldId id="300" r:id="rId7"/>
    <p:sldId id="288" r:id="rId8"/>
    <p:sldId id="299" r:id="rId9"/>
    <p:sldId id="298" r:id="rId10"/>
    <p:sldId id="297" r:id="rId11"/>
    <p:sldId id="296" r:id="rId12"/>
    <p:sldId id="295" r:id="rId13"/>
    <p:sldId id="308" r:id="rId14"/>
    <p:sldId id="307" r:id="rId15"/>
    <p:sldId id="304" r:id="rId16"/>
    <p:sldId id="306" r:id="rId17"/>
    <p:sldId id="305" r:id="rId18"/>
    <p:sldId id="303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statistics/tree/master/problem_confidence_interval_2004" TargetMode="External"/><Relationship Id="rId4" Type="http://schemas.openxmlformats.org/officeDocument/2006/relationships/hyperlink" Target="https://youtu.be/0rE3s4fi8z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2004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13090" y="2794000"/>
            <a:ext cx="4091499" cy="33909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2F8928-AA7A-2540-BE54-B7428C3A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5402580"/>
            <a:ext cx="10700951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6C640-BCDA-8E48-AF18-DEE15B120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15" y="188984"/>
            <a:ext cx="4464050" cy="26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9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13090" y="2794000"/>
            <a:ext cx="4091499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78" y="388620"/>
            <a:ext cx="8212723" cy="20193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2F8928-AA7A-2540-BE54-B7428C3A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10" y="5402580"/>
            <a:ext cx="1070095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3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13090" y="2794000"/>
            <a:ext cx="4091499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78" y="388620"/>
            <a:ext cx="8212723" cy="2019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B8D4CE-169F-6245-99AB-8DF27C0F4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B9288-8C20-DB43-BC9C-D99D47C3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1770" y="3215596"/>
            <a:ext cx="3975100" cy="334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11480"/>
            <a:ext cx="76200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89184-3A08-7640-A014-44987885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E02C08-0660-C143-BB62-CFAF2F82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" y="3202827"/>
            <a:ext cx="11715078" cy="335295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423E810-EE3D-5648-82BF-192B36D7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89" y="302216"/>
            <a:ext cx="9091861" cy="2712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8DA56-F8DE-364F-8EF1-5467CD70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563880"/>
            <a:ext cx="762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5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1770" y="3215596"/>
            <a:ext cx="3975100" cy="334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11480"/>
            <a:ext cx="76200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89184-3A08-7640-A014-44987885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E02C08-0660-C143-BB62-CFAF2F82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" y="4356847"/>
            <a:ext cx="11715078" cy="219893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423E810-EE3D-5648-82BF-192B36D7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89" y="302216"/>
            <a:ext cx="9091861" cy="2712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8DA56-F8DE-364F-8EF1-5467CD70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563880"/>
            <a:ext cx="762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9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1770" y="3215596"/>
            <a:ext cx="3975100" cy="334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11480"/>
            <a:ext cx="76200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89184-3A08-7640-A014-44987885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E02C08-0660-C143-BB62-CFAF2F82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" y="4970034"/>
            <a:ext cx="11715078" cy="15857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423E810-EE3D-5648-82BF-192B36D7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89" y="302216"/>
            <a:ext cx="9091861" cy="2712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8DA56-F8DE-364F-8EF1-5467CD70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563880"/>
            <a:ext cx="762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1770" y="3215596"/>
            <a:ext cx="3975100" cy="334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11480"/>
            <a:ext cx="76200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89184-3A08-7640-A014-44987885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E02C08-0660-C143-BB62-CFAF2F82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" y="4970034"/>
            <a:ext cx="11715078" cy="15857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423E810-EE3D-5648-82BF-192B36D7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89" y="302216"/>
            <a:ext cx="9091861" cy="2712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4A503-19E2-2448-9204-C07D6FFF8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85" y="175260"/>
            <a:ext cx="4775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0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1770" y="3215596"/>
            <a:ext cx="3975100" cy="334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11480"/>
            <a:ext cx="76200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89184-3A08-7640-A014-44987885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E02C08-0660-C143-BB62-CFAF2F82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" y="5701552"/>
            <a:ext cx="11715078" cy="85423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423E810-EE3D-5648-82BF-192B36D7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89" y="302216"/>
            <a:ext cx="9091861" cy="2712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4A503-19E2-2448-9204-C07D6FFF8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85" y="175260"/>
            <a:ext cx="4775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1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1770" y="3215596"/>
            <a:ext cx="3975100" cy="334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11480"/>
            <a:ext cx="76200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89184-3A08-7640-A014-44987885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E02C08-0660-C143-BB62-CFAF2F82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" y="5701552"/>
            <a:ext cx="11715078" cy="8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1770" y="3215596"/>
            <a:ext cx="3975100" cy="334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11480"/>
            <a:ext cx="762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[2004]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5" y="838200"/>
            <a:ext cx="8872532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[2004]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5" y="792480"/>
            <a:ext cx="8038110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[2004]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59" y="626334"/>
            <a:ext cx="8478565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88CA7A-D7FC-AA48-A2EE-58A8A5DD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78" y="388620"/>
            <a:ext cx="821272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13090" y="2794000"/>
            <a:ext cx="4091499" cy="33909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2F8928-AA7A-2540-BE54-B7428C3A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3929449"/>
            <a:ext cx="10700951" cy="2539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88CA7A-D7FC-AA48-A2EE-58A8A5DDC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78" y="388620"/>
            <a:ext cx="821272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13090" y="2794000"/>
            <a:ext cx="4091499" cy="33909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2F8928-AA7A-2540-BE54-B7428C3A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4621427"/>
            <a:ext cx="10700951" cy="1847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88CA7A-D7FC-AA48-A2EE-58A8A5DDC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78" y="388620"/>
            <a:ext cx="821272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4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13090" y="2794000"/>
            <a:ext cx="4091499" cy="33909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2F8928-AA7A-2540-BE54-B7428C3A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4621427"/>
            <a:ext cx="10700951" cy="1847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6C640-BCDA-8E48-AF18-DEE15B120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15" y="188984"/>
            <a:ext cx="4464050" cy="26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</Words>
  <Application>Microsoft Macintosh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           Problems on Confidence Interval 2004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47</cp:revision>
  <dcterms:created xsi:type="dcterms:W3CDTF">2019-10-26T12:53:45Z</dcterms:created>
  <dcterms:modified xsi:type="dcterms:W3CDTF">2019-12-22T13:32:19Z</dcterms:modified>
</cp:coreProperties>
</file>