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71" r:id="rId6"/>
    <p:sldId id="272" r:id="rId7"/>
    <p:sldId id="268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4648200"/>
            <a:ext cx="9423773" cy="15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151120"/>
            <a:ext cx="9423773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151120"/>
            <a:ext cx="9423773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5623560"/>
            <a:ext cx="9423773" cy="556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60" y="1141730"/>
            <a:ext cx="8345880" cy="6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[2006]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399362"/>
            <a:ext cx="7421880" cy="62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3896359"/>
            <a:ext cx="10401302" cy="2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5133340"/>
            <a:ext cx="10401302" cy="12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41" y="838200"/>
            <a:ext cx="7700612" cy="267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175760"/>
            <a:ext cx="10209657" cy="2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453640"/>
            <a:ext cx="9423773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7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3337560"/>
            <a:ext cx="9423773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31" y="777240"/>
            <a:ext cx="2789135" cy="135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2697480"/>
            <a:ext cx="9423773" cy="348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13" y="3962400"/>
            <a:ext cx="9423773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</Words>
  <Application>Microsoft Macintosh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Arial</vt:lpstr>
      <vt:lpstr>Office Theme</vt:lpstr>
      <vt:lpstr>           Problems on Confidence Interval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56</cp:revision>
  <dcterms:created xsi:type="dcterms:W3CDTF">2019-10-26T12:53:45Z</dcterms:created>
  <dcterms:modified xsi:type="dcterms:W3CDTF">2019-12-15T04:01:48Z</dcterms:modified>
</cp:coreProperties>
</file>