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70" r:id="rId6"/>
    <p:sldId id="271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100" d="100"/>
          <a:sy n="100" d="100"/>
        </p:scale>
        <p:origin x="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K32xoCkZbMY" TargetMode="External"/><Relationship Id="rId5" Type="http://schemas.openxmlformats.org/officeDocument/2006/relationships/hyperlink" Target="https://github.com/SungchulLee/statistics/tree/master/problem_confidence_interval_2014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2014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3" y="3172460"/>
            <a:ext cx="9568357" cy="3159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82" y="1016000"/>
            <a:ext cx="6363110" cy="153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5588000"/>
            <a:ext cx="10704407" cy="10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3" y="3172460"/>
            <a:ext cx="9568357" cy="3159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82" y="1016000"/>
            <a:ext cx="6363110" cy="15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[2014]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9" y="1524000"/>
            <a:ext cx="11109733" cy="33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774700"/>
            <a:ext cx="9988742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9" y="3784700"/>
            <a:ext cx="11496041" cy="2136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5" y="3418940"/>
            <a:ext cx="11288607" cy="26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774700"/>
            <a:ext cx="9988742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9" y="3784700"/>
            <a:ext cx="11496041" cy="2136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5" y="4922520"/>
            <a:ext cx="11288607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774700"/>
            <a:ext cx="9988742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9" y="3784700"/>
            <a:ext cx="11496041" cy="21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3" y="3172460"/>
            <a:ext cx="9568357" cy="3159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82" y="1016000"/>
            <a:ext cx="6363110" cy="153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895600"/>
            <a:ext cx="1070440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3" y="3172460"/>
            <a:ext cx="9568357" cy="3159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82" y="1016000"/>
            <a:ext cx="6363110" cy="153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3992878"/>
            <a:ext cx="10704407" cy="25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3" y="3172460"/>
            <a:ext cx="9568357" cy="3159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82" y="1016000"/>
            <a:ext cx="6363110" cy="153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4813300"/>
            <a:ext cx="10704407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Confidence Interval 2014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50</cp:revision>
  <dcterms:created xsi:type="dcterms:W3CDTF">2019-10-26T12:53:45Z</dcterms:created>
  <dcterms:modified xsi:type="dcterms:W3CDTF">2019-12-17T07:03:41Z</dcterms:modified>
</cp:coreProperties>
</file>