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7" r:id="rId5"/>
    <p:sldId id="268" r:id="rId6"/>
    <p:sldId id="266" r:id="rId7"/>
    <p:sldId id="269" r:id="rId8"/>
    <p:sldId id="260" r:id="rId9"/>
    <p:sldId id="270" r:id="rId10"/>
    <p:sldId id="272" r:id="rId11"/>
    <p:sldId id="273" r:id="rId12"/>
    <p:sldId id="274" r:id="rId13"/>
    <p:sldId id="261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statistics/tree/master/problem_confidence_interval_2019" TargetMode="External"/><Relationship Id="rId4" Type="http://schemas.openxmlformats.org/officeDocument/2006/relationships/hyperlink" Target="https://youtu.be/N8XtO0pZ-i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Confidence Interval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2019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2910840"/>
            <a:ext cx="11628301" cy="3042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79" y="711200"/>
            <a:ext cx="6352540" cy="1239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4554220"/>
            <a:ext cx="9575800" cy="15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2910840"/>
            <a:ext cx="11628301" cy="3042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79" y="711200"/>
            <a:ext cx="6352540" cy="1239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4953000"/>
            <a:ext cx="9575800" cy="112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14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2910840"/>
            <a:ext cx="11628301" cy="3042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79" y="711200"/>
            <a:ext cx="6352540" cy="123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19" y="2362200"/>
            <a:ext cx="11369121" cy="18999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19" y="3238052"/>
            <a:ext cx="9575800" cy="22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19" y="2362200"/>
            <a:ext cx="11369121" cy="18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5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[2019]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1" y="506597"/>
            <a:ext cx="9045786" cy="546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62" y="1066800"/>
            <a:ext cx="10398853" cy="1905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91640"/>
            <a:ext cx="7740227" cy="3977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80" y="3794760"/>
            <a:ext cx="9910618" cy="147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62" y="1066800"/>
            <a:ext cx="10398853" cy="1905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91640"/>
            <a:ext cx="7740227" cy="3977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4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80" y="3794760"/>
            <a:ext cx="9910618" cy="147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62" y="1066800"/>
            <a:ext cx="10398853" cy="1905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14" y="3327400"/>
            <a:ext cx="7890086" cy="19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0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80" y="3794760"/>
            <a:ext cx="9910618" cy="147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62" y="1066800"/>
            <a:ext cx="1039885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4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79" y="711200"/>
            <a:ext cx="6352540" cy="123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1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2910840"/>
            <a:ext cx="11628301" cy="3042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79" y="711200"/>
            <a:ext cx="6352540" cy="1239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3413760"/>
            <a:ext cx="95758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7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27</Words>
  <Application>Microsoft Macintosh PowerPoint</Application>
  <PresentationFormat>Widescreen</PresentationFormat>
  <Paragraphs>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           Problems on Confidence Interval 2019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38</cp:revision>
  <dcterms:created xsi:type="dcterms:W3CDTF">2019-10-26T12:53:45Z</dcterms:created>
  <dcterms:modified xsi:type="dcterms:W3CDTF">2019-12-22T13:45:28Z</dcterms:modified>
</cp:coreProperties>
</file>