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/>
    <p:restoredTop sz="93049"/>
  </p:normalViewPr>
  <p:slideViewPr>
    <p:cSldViewPr snapToGrid="0" snapToObjects="1">
      <p:cViewPr varScale="1">
        <p:scale>
          <a:sx n="93" d="100"/>
          <a:sy n="93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Normality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4" y="355602"/>
            <a:ext cx="709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Jarque-Bera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66" y="920559"/>
            <a:ext cx="8176491" cy="40086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" y="4008360"/>
            <a:ext cx="3489579" cy="9208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6" y="5071918"/>
            <a:ext cx="3489579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9" y="1617669"/>
            <a:ext cx="8445001" cy="417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Shapiro-</a:t>
            </a:r>
            <a:r>
              <a:rPr lang="en-US" sz="4000" dirty="0" err="1">
                <a:latin typeface="Arial Black" charset="0"/>
                <a:ea typeface="Arial Black" charset="0"/>
                <a:cs typeface="Arial Black" charset="0"/>
              </a:rPr>
              <a:t>Wilk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134" y="401766"/>
            <a:ext cx="709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Kolmogorov-Smirnov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1245371"/>
            <a:ext cx="7906327" cy="3800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45550"/>
            <a:ext cx="3934692" cy="32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Histogram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QQ 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98" y="0"/>
            <a:ext cx="789166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Histogram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31" y="0"/>
            <a:ext cx="72073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QQ-Plot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Skewness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and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Kurtosis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Skewness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Kurtosis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4" y="355602"/>
            <a:ext cx="709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Skewness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29" y="2049318"/>
            <a:ext cx="8115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897" y="401766"/>
            <a:ext cx="709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Kurtosis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2132446"/>
            <a:ext cx="8026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D’Agostino-Pearson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Jarque-Bera 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Shapiro-</a:t>
            </a:r>
            <a:r>
              <a:rPr lang="en-US" sz="4000" dirty="0" err="1" smtClean="0">
                <a:latin typeface="Arial Black" charset="0"/>
                <a:ea typeface="Arial Black" charset="0"/>
                <a:cs typeface="Arial Black" charset="0"/>
              </a:rPr>
              <a:t>Wilk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</a:p>
          <a:p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Kolmogorov-Smirnov</a:t>
            </a:r>
          </a:p>
        </p:txBody>
      </p:sp>
    </p:spTree>
    <p:extLst>
      <p:ext uri="{BB962C8B-B14F-4D97-AF65-F5344CB8AC3E}">
        <p14:creationId xmlns:p14="http://schemas.microsoft.com/office/powerpoint/2010/main" val="15709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2" y="1155868"/>
            <a:ext cx="7424095" cy="364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4" y="355602"/>
            <a:ext cx="709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D’Agostino-Pearson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Normality Test </vt:lpstr>
      <vt:lpstr>Figure</vt:lpstr>
      <vt:lpstr>PowerPoint Presentation</vt:lpstr>
      <vt:lpstr>PowerPoint Presentation</vt:lpstr>
      <vt:lpstr>Skewness and Kurtosis Test</vt:lpstr>
      <vt:lpstr>PowerPoint Presentation</vt:lpstr>
      <vt:lpstr>PowerPoint Presentation</vt:lpstr>
      <vt:lpstr>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23</cp:revision>
  <dcterms:created xsi:type="dcterms:W3CDTF">2019-10-26T12:53:45Z</dcterms:created>
  <dcterms:modified xsi:type="dcterms:W3CDTF">2019-11-22T07:52:15Z</dcterms:modified>
</cp:coreProperties>
</file>