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0" r:id="rId8"/>
    <p:sldId id="269" r:id="rId9"/>
    <p:sldId id="261" r:id="rId10"/>
    <p:sldId id="265" r:id="rId11"/>
    <p:sldId id="262" r:id="rId12"/>
    <p:sldId id="270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3031"/>
  </p:normalViewPr>
  <p:slideViewPr>
    <p:cSldViewPr snapToGrid="0" snapToObjects="1">
      <p:cViewPr varScale="1">
        <p:scale>
          <a:sx n="90" d="100"/>
          <a:sy n="90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Chi-Square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Conditions for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947248"/>
            <a:ext cx="9483969" cy="1596547"/>
          </a:xfrm>
        </p:spPr>
      </p:pic>
    </p:spTree>
    <p:extLst>
      <p:ext uri="{BB962C8B-B14F-4D97-AF65-F5344CB8AC3E}">
        <p14:creationId xmlns:p14="http://schemas.microsoft.com/office/powerpoint/2010/main" val="62268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0016"/>
            <a:ext cx="12192000" cy="2297968"/>
          </a:xfrm>
        </p:spPr>
      </p:pic>
    </p:spTree>
    <p:extLst>
      <p:ext uri="{BB962C8B-B14F-4D97-AF65-F5344CB8AC3E}">
        <p14:creationId xmlns:p14="http://schemas.microsoft.com/office/powerpoint/2010/main" val="641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941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40" y="59379"/>
            <a:ext cx="2315903" cy="8817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3" y="5811226"/>
            <a:ext cx="5290457" cy="1046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3971811"/>
            <a:ext cx="4293886" cy="2837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40" y="1261198"/>
            <a:ext cx="5030745" cy="12163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40" y="2797628"/>
            <a:ext cx="2284523" cy="88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715" y="119743"/>
            <a:ext cx="295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Contingency Table</a:t>
            </a: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o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 df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15" y="2797629"/>
            <a:ext cx="2054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f_expected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7" y="3971811"/>
            <a:ext cx="7304313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Conditions for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Independence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792728"/>
            <a:ext cx="9483969" cy="1905588"/>
          </a:xfrm>
        </p:spPr>
      </p:pic>
    </p:spTree>
    <p:extLst>
      <p:ext uri="{BB962C8B-B14F-4D97-AF65-F5344CB8AC3E}">
        <p14:creationId xmlns:p14="http://schemas.microsoft.com/office/powerpoint/2010/main" val="17615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Three Chi-Square Tests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Goodness of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Fit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Independence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Homogeneity</a:t>
            </a:r>
          </a:p>
        </p:txBody>
      </p:sp>
    </p:spTree>
    <p:extLst>
      <p:ext uri="{BB962C8B-B14F-4D97-AF65-F5344CB8AC3E}">
        <p14:creationId xmlns:p14="http://schemas.microsoft.com/office/powerpoint/2010/main" val="10681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714"/>
            <a:ext cx="12192000" cy="5246914"/>
          </a:xfrm>
        </p:spPr>
      </p:pic>
    </p:spTree>
    <p:extLst>
      <p:ext uri="{BB962C8B-B14F-4D97-AF65-F5344CB8AC3E}">
        <p14:creationId xmlns:p14="http://schemas.microsoft.com/office/powerpoint/2010/main" val="20054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2" y="598714"/>
            <a:ext cx="11216015" cy="5246914"/>
          </a:xfrm>
        </p:spPr>
      </p:pic>
    </p:spTree>
    <p:extLst>
      <p:ext uri="{BB962C8B-B14F-4D97-AF65-F5344CB8AC3E}">
        <p14:creationId xmlns:p14="http://schemas.microsoft.com/office/powerpoint/2010/main" val="13200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20" y="179544"/>
            <a:ext cx="9716180" cy="9161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6" y="5473117"/>
            <a:ext cx="5290457" cy="1298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" y="3529013"/>
            <a:ext cx="5017258" cy="3328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20" y="1562097"/>
            <a:ext cx="9716180" cy="17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7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Conditions for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Goodness of Fit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792728"/>
            <a:ext cx="9483969" cy="1905588"/>
          </a:xfrm>
        </p:spPr>
      </p:pic>
    </p:spTree>
    <p:extLst>
      <p:ext uri="{BB962C8B-B14F-4D97-AF65-F5344CB8AC3E}">
        <p14:creationId xmlns:p14="http://schemas.microsoft.com/office/powerpoint/2010/main" val="142340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457"/>
            <a:ext cx="12192000" cy="3048000"/>
          </a:xfrm>
        </p:spPr>
      </p:pic>
    </p:spTree>
    <p:extLst>
      <p:ext uri="{BB962C8B-B14F-4D97-AF65-F5344CB8AC3E}">
        <p14:creationId xmlns:p14="http://schemas.microsoft.com/office/powerpoint/2010/main" val="149437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29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2" y="119743"/>
            <a:ext cx="7558995" cy="8817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3" y="5811226"/>
            <a:ext cx="5290457" cy="1046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3971811"/>
            <a:ext cx="4293886" cy="2837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6" y="1407418"/>
            <a:ext cx="9020174" cy="12163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3" y="2797629"/>
            <a:ext cx="7558994" cy="88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715" y="119743"/>
            <a:ext cx="295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Contingency Table</a:t>
            </a: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o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r df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15" y="2797629"/>
            <a:ext cx="2054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f_expected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7" y="3971811"/>
            <a:ext cx="7304313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29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Calibri Light</vt:lpstr>
      <vt:lpstr>Arial</vt:lpstr>
      <vt:lpstr>Office Theme</vt:lpstr>
      <vt:lpstr>            Chi-Square Test</vt:lpstr>
      <vt:lpstr>Three Chi-Square Tests</vt:lpstr>
      <vt:lpstr>PowerPoint Presentation</vt:lpstr>
      <vt:lpstr>PowerPoint Presentation</vt:lpstr>
      <vt:lpstr>PowerPoint Presentation</vt:lpstr>
      <vt:lpstr>Conditions for Goodness of Fit</vt:lpstr>
      <vt:lpstr>PowerPoint Presentation</vt:lpstr>
      <vt:lpstr>PowerPoint Presentation</vt:lpstr>
      <vt:lpstr>PowerPoint Presentation</vt:lpstr>
      <vt:lpstr>Conditions for Homogeneity</vt:lpstr>
      <vt:lpstr>PowerPoint Presentation</vt:lpstr>
      <vt:lpstr>PowerPoint Presentation</vt:lpstr>
      <vt:lpstr>PowerPoint Presentation</vt:lpstr>
      <vt:lpstr>Conditions for Independence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26</cp:revision>
  <dcterms:created xsi:type="dcterms:W3CDTF">2019-10-26T12:53:45Z</dcterms:created>
  <dcterms:modified xsi:type="dcterms:W3CDTF">2019-11-11T06:51:15Z</dcterms:modified>
</cp:coreProperties>
</file>