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7" r:id="rId5"/>
    <p:sldId id="25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/>
    <p:restoredTop sz="93059"/>
  </p:normalViewPr>
  <p:slideViewPr>
    <p:cSldViewPr snapToGrid="0" snapToObjects="1">
      <p:cViewPr varScale="1">
        <p:scale>
          <a:sx n="99" d="100"/>
          <a:sy n="99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s://www.itl.nist.gov/div898/handbook/eda/section3/eda35a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3/eda35a.htm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F Test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18" y="4034303"/>
            <a:ext cx="9194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 3"/>
          <p:cNvSpPr/>
          <p:nvPr/>
        </p:nvSpPr>
        <p:spPr>
          <a:xfrm>
            <a:off x="3104696" y="951223"/>
            <a:ext cx="5913912" cy="19119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Normal 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6569770">
            <a:off x="3660488" y="2824668"/>
            <a:ext cx="131164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4169216">
            <a:off x="7047615" y="2837873"/>
            <a:ext cx="128631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859" y="2509207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218689" y="2509207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1619250" y="4071278"/>
            <a:ext cx="3346339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7029908" y="4071278"/>
            <a:ext cx="3352342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Levene’s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692" y="212559"/>
            <a:ext cx="5798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Equal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Variance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3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82" y="485639"/>
            <a:ext cx="9791700" cy="449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999" y="6233375"/>
            <a:ext cx="71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https://www.itl.nist.gov/div898/handbook/</a:t>
            </a:r>
            <a:r>
              <a:rPr lang="en-US" dirty="0" err="1">
                <a:hlinkClick r:id="rId3"/>
              </a:rPr>
              <a:t>eda</a:t>
            </a:r>
            <a:r>
              <a:rPr lang="en-US" dirty="0">
                <a:hlinkClick r:id="rId3"/>
              </a:rPr>
              <a:t>/section3/eda35a.htm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5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3" y="355600"/>
            <a:ext cx="42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Levene's Test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1306"/>
            <a:ext cx="2537138" cy="1656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94" y="355600"/>
            <a:ext cx="4901100" cy="818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33" y="1063486"/>
            <a:ext cx="9309100" cy="574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33" y="1063486"/>
            <a:ext cx="6972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Two-Tail Test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One-Tail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1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11" y="1041579"/>
            <a:ext cx="9918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1" y="1041579"/>
            <a:ext cx="9750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3" y="355600"/>
            <a:ext cx="42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Two-Tail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1306"/>
            <a:ext cx="2537138" cy="1656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94" y="355600"/>
            <a:ext cx="4901100" cy="8187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66" y="1063486"/>
            <a:ext cx="93091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3" y="355600"/>
            <a:ext cx="42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One-Tail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27" y="355600"/>
            <a:ext cx="5883328" cy="707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30449"/>
            <a:ext cx="2524260" cy="16275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27" y="1079500"/>
            <a:ext cx="66421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933" y="355600"/>
            <a:ext cx="427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One-Tail 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84" y="313096"/>
            <a:ext cx="5891362" cy="750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31781"/>
            <a:ext cx="2511379" cy="1626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84" y="1054100"/>
            <a:ext cx="65532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1" y="155619"/>
            <a:ext cx="7969160" cy="4086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4423" y="6272011"/>
            <a:ext cx="76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https://stackoverflow.com/questions/21494141/how-do-</a:t>
            </a:r>
            <a:r>
              <a:rPr lang="en-US" dirty="0" err="1">
                <a:hlinkClick r:id="rId3"/>
              </a:rPr>
              <a:t>i</a:t>
            </a:r>
            <a:r>
              <a:rPr lang="en-US" dirty="0">
                <a:hlinkClick r:id="rId3"/>
              </a:rPr>
              <a:t>-do-a-f-test-in-python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4507606"/>
            <a:ext cx="853869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Levene’s Test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   F Test </vt:lpstr>
      <vt:lpstr>F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Levene’s Test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31</cp:revision>
  <dcterms:created xsi:type="dcterms:W3CDTF">2019-10-26T12:53:45Z</dcterms:created>
  <dcterms:modified xsi:type="dcterms:W3CDTF">2019-11-27T09:29:57Z</dcterms:modified>
</cp:coreProperties>
</file>