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76" r:id="rId5"/>
    <p:sldId id="277" r:id="rId6"/>
    <p:sldId id="279" r:id="rId7"/>
    <p:sldId id="281" r:id="rId8"/>
    <p:sldId id="280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statistics/tree/master/problem_testing_2010" TargetMode="External"/><Relationship Id="rId4" Type="http://schemas.openxmlformats.org/officeDocument/2006/relationships/hyperlink" Target="https://youtu.be/JNIIM9v5dx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Testing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2010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90407"/>
            <a:ext cx="5412740" cy="3778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55" y="4395722"/>
            <a:ext cx="7453630" cy="227939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98A763-975E-5A41-9769-AC5B73BA6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322" y="290407"/>
            <a:ext cx="6249356" cy="19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39" y="762000"/>
            <a:ext cx="8480733" cy="5430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FBAF7-0CD7-274A-9F75-0BD3B73EC5F6}"/>
              </a:ext>
            </a:extLst>
          </p:cNvPr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[2010]</a:t>
            </a:r>
          </a:p>
        </p:txBody>
      </p:sp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[2010]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0"/>
            <a:ext cx="623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[2010]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59" y="975360"/>
            <a:ext cx="10025445" cy="49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378460"/>
            <a:ext cx="7162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4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378460"/>
            <a:ext cx="7162800" cy="346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80" y="4152900"/>
            <a:ext cx="6731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378460"/>
            <a:ext cx="7162800" cy="346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80" y="4152900"/>
            <a:ext cx="67310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5438140"/>
            <a:ext cx="3604260" cy="10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0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90407"/>
            <a:ext cx="5412740" cy="3778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55" y="4395722"/>
            <a:ext cx="7453630" cy="22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6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32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           Problems on Testing 2010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54</cp:revision>
  <dcterms:created xsi:type="dcterms:W3CDTF">2019-10-26T12:53:45Z</dcterms:created>
  <dcterms:modified xsi:type="dcterms:W3CDTF">2019-12-23T06:56:20Z</dcterms:modified>
</cp:coreProperties>
</file>