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71" r:id="rId4"/>
    <p:sldId id="269" r:id="rId5"/>
    <p:sldId id="270" r:id="rId6"/>
    <p:sldId id="258" r:id="rId7"/>
    <p:sldId id="260" r:id="rId8"/>
    <p:sldId id="261" r:id="rId9"/>
    <p:sldId id="262" r:id="rId10"/>
    <p:sldId id="257" r:id="rId11"/>
    <p:sldId id="259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hyperlink" Target="https://www.slideshare.net/JeremyLane3/hypothesis-testing-47094061?from_action=sav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hyperlink" Target="https://www.slideshare.net/JeremyLane3/hypothesis-testing-47094061?from_action=sav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hyperlink" Target="https://www.slideshare.net/JeremyLane3/hypothesis-testing-47094061?from_action=sav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hyperlink" Target="https://www.slideshare.net/JeremyLane3/hypothesis-testing-47094061?from_action=sav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hyperlink" Target="https://stats.idre.ucla.edu/other/mult-pkg/faq/general/faq-what-are-the-differences-between-one-tailed-and-two-tailed-tests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hyperlink" Target="https://stats.idre.ucla.edu/other/mult-pkg/faq/general/faq-what-are-the-differences-between-one-tailed-and-two-tailed-test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https://www.slideshare.net/JeremyLane3/hypothesis-testing-47094061?from_action=sav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hyperlink" Target="https://www.slideshare.net/JeremyLane3/hypothesis-testing-47094061?from_action=sav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hyperlink" Target="https://www.slideshare.net/JeremyLane3/hypothesis-testing-47094061?from_action=sav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Testing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9224"/>
            <a:ext cx="1508124" cy="138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p-value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89" y="2440432"/>
            <a:ext cx="10509541" cy="736522"/>
          </a:xfrm>
        </p:spPr>
      </p:pic>
    </p:spTree>
    <p:extLst>
      <p:ext uri="{BB962C8B-B14F-4D97-AF65-F5344CB8AC3E}">
        <p14:creationId xmlns:p14="http://schemas.microsoft.com/office/powerpoint/2010/main" val="574067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p-value and significance level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87" y="2003460"/>
            <a:ext cx="7623425" cy="3400747"/>
          </a:xfrm>
        </p:spPr>
      </p:pic>
    </p:spTree>
    <p:extLst>
      <p:ext uri="{BB962C8B-B14F-4D97-AF65-F5344CB8AC3E}">
        <p14:creationId xmlns:p14="http://schemas.microsoft.com/office/powerpoint/2010/main" val="2079079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12" y="833163"/>
            <a:ext cx="7821591" cy="5169052"/>
          </a:xfrm>
        </p:spPr>
      </p:pic>
      <p:sp>
        <p:nvSpPr>
          <p:cNvPr id="5" name="TextBox 4"/>
          <p:cNvSpPr txBox="1"/>
          <p:nvPr/>
        </p:nvSpPr>
        <p:spPr>
          <a:xfrm>
            <a:off x="93785" y="6401069"/>
            <a:ext cx="1146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https://www.slideshare.net/JeremyLane3/hypothesis-testing-47094061?from_action=save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93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12" y="846743"/>
            <a:ext cx="7821591" cy="5141891"/>
          </a:xfrm>
        </p:spPr>
      </p:pic>
      <p:sp>
        <p:nvSpPr>
          <p:cNvPr id="5" name="TextBox 4"/>
          <p:cNvSpPr txBox="1"/>
          <p:nvPr/>
        </p:nvSpPr>
        <p:spPr>
          <a:xfrm>
            <a:off x="93785" y="6401069"/>
            <a:ext cx="1146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https://www.slideshare.net/JeremyLane3/hypothesis-testing-47094061?from_action=save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87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12" y="922942"/>
            <a:ext cx="7821591" cy="4989492"/>
          </a:xfrm>
        </p:spPr>
      </p:pic>
      <p:sp>
        <p:nvSpPr>
          <p:cNvPr id="5" name="TextBox 4"/>
          <p:cNvSpPr txBox="1"/>
          <p:nvPr/>
        </p:nvSpPr>
        <p:spPr>
          <a:xfrm>
            <a:off x="93785" y="6401069"/>
            <a:ext cx="1146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https://www.slideshare.net/JeremyLane3/hypothesis-testing-47094061?from_action=save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681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12" y="861988"/>
            <a:ext cx="7821591" cy="5111400"/>
          </a:xfrm>
        </p:spPr>
      </p:pic>
      <p:sp>
        <p:nvSpPr>
          <p:cNvPr id="5" name="TextBox 4"/>
          <p:cNvSpPr txBox="1"/>
          <p:nvPr/>
        </p:nvSpPr>
        <p:spPr>
          <a:xfrm>
            <a:off x="93785" y="6401069"/>
            <a:ext cx="1146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https://www.slideshare.net/JeremyLane3/hypothesis-testing-47094061?from_action=save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89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38" y="916248"/>
            <a:ext cx="9906000" cy="5060673"/>
          </a:xfrm>
        </p:spPr>
      </p:pic>
      <p:sp>
        <p:nvSpPr>
          <p:cNvPr id="5" name="TextBox 4"/>
          <p:cNvSpPr txBox="1"/>
          <p:nvPr/>
        </p:nvSpPr>
        <p:spPr>
          <a:xfrm>
            <a:off x="105508" y="6401069"/>
            <a:ext cx="1195753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hlinkClick r:id="rId3"/>
              </a:rPr>
              <a:t>https://stats.idre.ucla.edu/other/mult-pkg/faq/general/faq-what-are-the-differences-between-one-tailed-and-two-tailed-tests/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831363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38" y="1430265"/>
            <a:ext cx="9906000" cy="4032638"/>
          </a:xfrm>
        </p:spPr>
      </p:pic>
      <p:sp>
        <p:nvSpPr>
          <p:cNvPr id="5" name="TextBox 4"/>
          <p:cNvSpPr txBox="1"/>
          <p:nvPr/>
        </p:nvSpPr>
        <p:spPr>
          <a:xfrm>
            <a:off x="105508" y="6401069"/>
            <a:ext cx="1195753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hlinkClick r:id="rId3"/>
              </a:rPr>
              <a:t>https://stats.idre.ucla.edu/other/mult-pkg/faq/general/faq-what-are-the-differences-between-one-tailed-and-two-tailed-tests/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84048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H0 vs H1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690" y="1690688"/>
            <a:ext cx="5286620" cy="4803897"/>
          </a:xfrm>
        </p:spPr>
      </p:pic>
    </p:spTree>
    <p:extLst>
      <p:ext uri="{BB962C8B-B14F-4D97-AF65-F5344CB8AC3E}">
        <p14:creationId xmlns:p14="http://schemas.microsoft.com/office/powerpoint/2010/main" val="121870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When to use z or t test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54" y="1690688"/>
            <a:ext cx="3399691" cy="4581158"/>
          </a:xfrm>
        </p:spPr>
      </p:pic>
    </p:spTree>
    <p:extLst>
      <p:ext uri="{BB962C8B-B14F-4D97-AF65-F5344CB8AC3E}">
        <p14:creationId xmlns:p14="http://schemas.microsoft.com/office/powerpoint/2010/main" val="27552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Conditions for a z test 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about 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015" y="2754922"/>
            <a:ext cx="9483969" cy="1981200"/>
          </a:xfrm>
        </p:spPr>
      </p:pic>
    </p:spTree>
    <p:extLst>
      <p:ext uri="{BB962C8B-B14F-4D97-AF65-F5344CB8AC3E}">
        <p14:creationId xmlns:p14="http://schemas.microsoft.com/office/powerpoint/2010/main" val="36501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>
                    <a:latin typeface="Arial Black" charset="0"/>
                    <a:ea typeface="Arial Black" charset="0"/>
                    <a:cs typeface="Arial Black" charset="0"/>
                  </a:rPr>
                  <a:t>Conditions for a </a:t>
                </a:r>
                <a:r>
                  <a:rPr lang="en-US" sz="4000" dirty="0" smtClean="0">
                    <a:latin typeface="Arial Black" charset="0"/>
                    <a:ea typeface="Arial Black" charset="0"/>
                    <a:cs typeface="Arial Black" charset="0"/>
                  </a:rPr>
                  <a:t>test about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endParaRPr lang="en-US" sz="4000" dirty="0">
                  <a:latin typeface="Arial Black" charset="0"/>
                  <a:ea typeface="Arial Black" charset="0"/>
                  <a:cs typeface="Arial Black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015" y="2945995"/>
            <a:ext cx="9483969" cy="1716287"/>
          </a:xfrm>
        </p:spPr>
      </p:pic>
    </p:spTree>
    <p:extLst>
      <p:ext uri="{BB962C8B-B14F-4D97-AF65-F5344CB8AC3E}">
        <p14:creationId xmlns:p14="http://schemas.microsoft.com/office/powerpoint/2010/main" val="1588246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Type I and II Error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015" y="1690688"/>
            <a:ext cx="8721969" cy="4041897"/>
          </a:xfrm>
        </p:spPr>
      </p:pic>
    </p:spTree>
    <p:extLst>
      <p:ext uri="{BB962C8B-B14F-4D97-AF65-F5344CB8AC3E}">
        <p14:creationId xmlns:p14="http://schemas.microsoft.com/office/powerpoint/2010/main" val="904451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significance level and critical value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291" y="1501476"/>
            <a:ext cx="7103416" cy="4613095"/>
          </a:xfrm>
        </p:spPr>
      </p:pic>
      <p:sp>
        <p:nvSpPr>
          <p:cNvPr id="5" name="TextBox 4"/>
          <p:cNvSpPr txBox="1"/>
          <p:nvPr/>
        </p:nvSpPr>
        <p:spPr>
          <a:xfrm>
            <a:off x="93785" y="6401069"/>
            <a:ext cx="1146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https://www.slideshare.net/JeremyLane3/hypothesis-testing-47094061?from_action=save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91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significance level and critical value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590" y="1501476"/>
            <a:ext cx="7134819" cy="4613095"/>
          </a:xfrm>
        </p:spPr>
      </p:pic>
      <p:sp>
        <p:nvSpPr>
          <p:cNvPr id="5" name="TextBox 4"/>
          <p:cNvSpPr txBox="1"/>
          <p:nvPr/>
        </p:nvSpPr>
        <p:spPr>
          <a:xfrm>
            <a:off x="93785" y="6401069"/>
            <a:ext cx="1146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https://www.slideshare.net/JeremyLane3/hypothesis-testing-47094061?from_action=save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99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significance level and critical value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794" y="1501476"/>
            <a:ext cx="7058410" cy="4613095"/>
          </a:xfrm>
        </p:spPr>
      </p:pic>
      <p:sp>
        <p:nvSpPr>
          <p:cNvPr id="5" name="TextBox 4"/>
          <p:cNvSpPr txBox="1"/>
          <p:nvPr/>
        </p:nvSpPr>
        <p:spPr>
          <a:xfrm>
            <a:off x="93785" y="6401069"/>
            <a:ext cx="1146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https://www.slideshare.net/JeremyLane3/hypothesis-testing-47094061?from_action=save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35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77</Words>
  <Application>Microsoft Macintosh PowerPoint</Application>
  <PresentationFormat>Widescreen</PresentationFormat>
  <Paragraphs>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 Black</vt:lpstr>
      <vt:lpstr>Calibri</vt:lpstr>
      <vt:lpstr>Calibri Light</vt:lpstr>
      <vt:lpstr>Cambria Math</vt:lpstr>
      <vt:lpstr>Arial</vt:lpstr>
      <vt:lpstr>Office Theme</vt:lpstr>
      <vt:lpstr>             Testing </vt:lpstr>
      <vt:lpstr>H0 vs H1</vt:lpstr>
      <vt:lpstr>When to use z or t test</vt:lpstr>
      <vt:lpstr>Conditions for a z test about p</vt:lpstr>
      <vt:lpstr>Conditions for a test about μ</vt:lpstr>
      <vt:lpstr>Type I and II Error</vt:lpstr>
      <vt:lpstr>significance level and critical value</vt:lpstr>
      <vt:lpstr>significance level and critical value</vt:lpstr>
      <vt:lpstr>significance level and critical value</vt:lpstr>
      <vt:lpstr>p-value</vt:lpstr>
      <vt:lpstr>p-value and significance level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27</cp:revision>
  <dcterms:created xsi:type="dcterms:W3CDTF">2019-10-26T12:53:45Z</dcterms:created>
  <dcterms:modified xsi:type="dcterms:W3CDTF">2019-10-30T06:26:42Z</dcterms:modified>
</cp:coreProperties>
</file>