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5" r:id="rId4"/>
    <p:sldId id="257" r:id="rId5"/>
    <p:sldId id="260" r:id="rId6"/>
    <p:sldId id="271" r:id="rId7"/>
    <p:sldId id="258" r:id="rId8"/>
    <p:sldId id="261" r:id="rId9"/>
    <p:sldId id="262" r:id="rId10"/>
    <p:sldId id="265" r:id="rId11"/>
    <p:sldId id="272" r:id="rId12"/>
    <p:sldId id="263" r:id="rId13"/>
    <p:sldId id="264" r:id="rId14"/>
    <p:sldId id="274" r:id="rId15"/>
    <p:sldId id="266" r:id="rId16"/>
    <p:sldId id="269" r:id="rId17"/>
    <p:sldId id="273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/>
    <p:restoredTop sz="92479"/>
  </p:normalViewPr>
  <p:slideViewPr>
    <p:cSldViewPr snapToGrid="0" snapToObjects="1">
      <p:cViewPr varScale="1">
        <p:scale>
          <a:sx n="54" d="100"/>
          <a:sy n="5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11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Inference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 Two Groups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 Two Sample or Paired Test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7" y="1690688"/>
            <a:ext cx="11578106" cy="3986076"/>
          </a:xfrm>
        </p:spPr>
      </p:pic>
    </p:spTree>
    <p:extLst>
      <p:ext uri="{BB962C8B-B14F-4D97-AF65-F5344CB8AC3E}">
        <p14:creationId xmlns:p14="http://schemas.microsoft.com/office/powerpoint/2010/main" val="776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9" y="799106"/>
            <a:ext cx="7793770" cy="875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55" y="2176529"/>
            <a:ext cx="5427359" cy="36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1690688"/>
            <a:ext cx="10387884" cy="4246473"/>
          </a:xfrm>
        </p:spPr>
      </p:pic>
    </p:spTree>
    <p:extLst>
      <p:ext uri="{BB962C8B-B14F-4D97-AF65-F5344CB8AC3E}">
        <p14:creationId xmlns:p14="http://schemas.microsoft.com/office/powerpoint/2010/main" val="4028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Testing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690688"/>
            <a:ext cx="6057900" cy="3997473"/>
          </a:xfrm>
        </p:spPr>
      </p:pic>
    </p:spTree>
    <p:extLst>
      <p:ext uri="{BB962C8B-B14F-4D97-AF65-F5344CB8AC3E}">
        <p14:creationId xmlns:p14="http://schemas.microsoft.com/office/powerpoint/2010/main" val="9653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670"/>
            <a:ext cx="12192000" cy="112401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Paired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3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Distribution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34" y="1690688"/>
            <a:ext cx="9876332" cy="3096473"/>
          </a:xfrm>
        </p:spPr>
      </p:pic>
    </p:spTree>
    <p:extLst>
      <p:ext uri="{BB962C8B-B14F-4D97-AF65-F5344CB8AC3E}">
        <p14:creationId xmlns:p14="http://schemas.microsoft.com/office/powerpoint/2010/main" val="12203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85109"/>
          </a:xfrm>
        </p:spPr>
      </p:pic>
    </p:spTree>
    <p:extLst>
      <p:ext uri="{BB962C8B-B14F-4D97-AF65-F5344CB8AC3E}">
        <p14:creationId xmlns:p14="http://schemas.microsoft.com/office/powerpoint/2010/main" val="18565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54" y="799106"/>
            <a:ext cx="2351960" cy="875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55" y="2959323"/>
            <a:ext cx="5427359" cy="20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77" y="1690688"/>
            <a:ext cx="7714446" cy="3551013"/>
          </a:xfrm>
        </p:spPr>
      </p:pic>
    </p:spTree>
    <p:extLst>
      <p:ext uri="{BB962C8B-B14F-4D97-AF65-F5344CB8AC3E}">
        <p14:creationId xmlns:p14="http://schemas.microsoft.com/office/powerpoint/2010/main" val="5978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Testing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05" y="1690688"/>
            <a:ext cx="6529589" cy="4555566"/>
          </a:xfrm>
        </p:spPr>
      </p:pic>
    </p:spTree>
    <p:extLst>
      <p:ext uri="{BB962C8B-B14F-4D97-AF65-F5344CB8AC3E}">
        <p14:creationId xmlns:p14="http://schemas.microsoft.com/office/powerpoint/2010/main" val="16492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9" y="360608"/>
            <a:ext cx="5434886" cy="5937161"/>
          </a:xfrm>
        </p:spPr>
      </p:pic>
      <p:sp>
        <p:nvSpPr>
          <p:cNvPr id="2" name="TextBox 1"/>
          <p:cNvSpPr txBox="1"/>
          <p:nvPr/>
        </p:nvSpPr>
        <p:spPr>
          <a:xfrm>
            <a:off x="283335" y="360608"/>
            <a:ext cx="5331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Two-sample test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0761" y="4675031"/>
            <a:ext cx="3361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Paired 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37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670"/>
            <a:ext cx="12192000" cy="112401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Two-sample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Distribution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49" y="1690688"/>
            <a:ext cx="8899301" cy="4069724"/>
          </a:xfrm>
        </p:spPr>
      </p:pic>
    </p:spTree>
    <p:extLst>
      <p:ext uri="{BB962C8B-B14F-4D97-AF65-F5344CB8AC3E}">
        <p14:creationId xmlns:p14="http://schemas.microsoft.com/office/powerpoint/2010/main" val="8060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5" y="1881413"/>
            <a:ext cx="11088710" cy="3826385"/>
          </a:xfrm>
        </p:spPr>
      </p:pic>
    </p:spTree>
    <p:extLst>
      <p:ext uri="{BB962C8B-B14F-4D97-AF65-F5344CB8AC3E}">
        <p14:creationId xmlns:p14="http://schemas.microsoft.com/office/powerpoint/2010/main" val="13016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63" y="799106"/>
            <a:ext cx="9330743" cy="875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2176529"/>
            <a:ext cx="7057622" cy="36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49" y="1690688"/>
            <a:ext cx="8899301" cy="3105098"/>
          </a:xfrm>
        </p:spPr>
      </p:pic>
    </p:spTree>
    <p:extLst>
      <p:ext uri="{BB962C8B-B14F-4D97-AF65-F5344CB8AC3E}">
        <p14:creationId xmlns:p14="http://schemas.microsoft.com/office/powerpoint/2010/main" val="1956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Testing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97" y="1690688"/>
            <a:ext cx="7250806" cy="4504050"/>
          </a:xfrm>
        </p:spPr>
      </p:pic>
    </p:spTree>
    <p:extLst>
      <p:ext uri="{BB962C8B-B14F-4D97-AF65-F5344CB8AC3E}">
        <p14:creationId xmlns:p14="http://schemas.microsoft.com/office/powerpoint/2010/main" val="20938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Distribution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0531"/>
            <a:ext cx="10649755" cy="4603148"/>
          </a:xfrm>
        </p:spPr>
      </p:pic>
    </p:spTree>
    <p:extLst>
      <p:ext uri="{BB962C8B-B14F-4D97-AF65-F5344CB8AC3E}">
        <p14:creationId xmlns:p14="http://schemas.microsoft.com/office/powerpoint/2010/main" val="6646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29</Words>
  <Application>Microsoft Macintosh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Inference on Two Groups - Two Sample or Paired Test </vt:lpstr>
      <vt:lpstr>PowerPoint Presentation</vt:lpstr>
      <vt:lpstr>Two-sample test</vt:lpstr>
      <vt:lpstr>Distribution</vt:lpstr>
      <vt:lpstr>Conditions for Inference</vt:lpstr>
      <vt:lpstr>PowerPoint Presentation</vt:lpstr>
      <vt:lpstr>Confidence Interval</vt:lpstr>
      <vt:lpstr>Testing</vt:lpstr>
      <vt:lpstr>Distribution</vt:lpstr>
      <vt:lpstr>Conditions for Inference</vt:lpstr>
      <vt:lpstr>PowerPoint Presentation</vt:lpstr>
      <vt:lpstr>Confidence Interval</vt:lpstr>
      <vt:lpstr>Testing</vt:lpstr>
      <vt:lpstr>Paired test</vt:lpstr>
      <vt:lpstr>Distribution</vt:lpstr>
      <vt:lpstr>Conditions for Inference</vt:lpstr>
      <vt:lpstr>PowerPoint Presentation</vt:lpstr>
      <vt:lpstr>Confidence Interval</vt:lpstr>
      <vt:lpstr>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47</cp:revision>
  <dcterms:created xsi:type="dcterms:W3CDTF">2019-10-26T12:53:45Z</dcterms:created>
  <dcterms:modified xsi:type="dcterms:W3CDTF">2019-11-04T07:58:34Z</dcterms:modified>
</cp:coreProperties>
</file>