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80" r:id="rId4"/>
    <p:sldId id="278" r:id="rId5"/>
    <p:sldId id="282" r:id="rId6"/>
    <p:sldId id="281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/>
    <p:restoredTop sz="93038"/>
  </p:normalViewPr>
  <p:slideViewPr>
    <p:cSldViewPr snapToGrid="0" snapToObjects="1">
      <p:cViewPr>
        <p:scale>
          <a:sx n="61" d="100"/>
          <a:sy n="61" d="100"/>
        </p:scale>
        <p:origin x="2064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Non-parametric</a:t>
            </a: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7200" dirty="0" smtClean="0">
                <a:latin typeface="Arial Black" charset="0"/>
                <a:ea typeface="Arial Black" charset="0"/>
                <a:cs typeface="Arial Black" charset="0"/>
              </a:rPr>
              <a:t>Homogeneity</a:t>
            </a:r>
            <a:r>
              <a:rPr lang="ko-KR" altLang="en-US" sz="7200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ko-KR" sz="7200" dirty="0" smtClean="0">
                <a:latin typeface="Arial Black" charset="0"/>
                <a:ea typeface="Arial Black" charset="0"/>
                <a:cs typeface="Arial Black" charset="0"/>
              </a:rPr>
              <a:t>Test</a:t>
            </a:r>
            <a:r>
              <a:rPr lang="en-US" sz="7200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9224"/>
            <a:ext cx="1508124" cy="13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ision 3"/>
          <p:cNvSpPr/>
          <p:nvPr/>
        </p:nvSpPr>
        <p:spPr>
          <a:xfrm>
            <a:off x="3037129" y="1127758"/>
            <a:ext cx="5913912" cy="19087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 Black" charset="0"/>
                <a:ea typeface="Arial Black" charset="0"/>
                <a:cs typeface="Arial Black" charset="0"/>
              </a:rPr>
              <a:t>Between Two Groups?</a:t>
            </a:r>
            <a:endParaRPr lang="en-US" sz="28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Right Arrow 4"/>
          <p:cNvSpPr/>
          <p:nvPr/>
        </p:nvSpPr>
        <p:spPr>
          <a:xfrm rot="6569770">
            <a:off x="3677113" y="2848192"/>
            <a:ext cx="1261735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4169216">
            <a:off x="7068485" y="2852347"/>
            <a:ext cx="125540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79859" y="2509207"/>
            <a:ext cx="1189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Yes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8218689" y="2509207"/>
            <a:ext cx="1739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Alternate Process 9"/>
          <p:cNvSpPr/>
          <p:nvPr/>
        </p:nvSpPr>
        <p:spPr>
          <a:xfrm>
            <a:off x="190500" y="4071278"/>
            <a:ext cx="5086350" cy="21526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 Black" charset="0"/>
                <a:ea typeface="Arial Black" charset="0"/>
                <a:cs typeface="Arial Black" charset="0"/>
              </a:rPr>
              <a:t>t-test</a:t>
            </a:r>
          </a:p>
          <a:p>
            <a:pPr algn="ctr"/>
            <a:r>
              <a:rPr lang="en-US" sz="2800" dirty="0" smtClean="0">
                <a:latin typeface="Arial Black" charset="0"/>
                <a:ea typeface="Arial Black" charset="0"/>
                <a:cs typeface="Arial Black" charset="0"/>
              </a:rPr>
              <a:t>Welch’s t-test</a:t>
            </a:r>
          </a:p>
          <a:p>
            <a:pPr algn="ctr"/>
            <a:r>
              <a:rPr lang="en-US" sz="2800" dirty="0" smtClean="0">
                <a:latin typeface="Arial Black" charset="0"/>
                <a:ea typeface="Arial Black" charset="0"/>
                <a:cs typeface="Arial Black" charset="0"/>
              </a:rPr>
              <a:t>Wilcoxon rank-sum test</a:t>
            </a:r>
            <a:endParaRPr lang="en-US" sz="28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6667500" y="4071278"/>
            <a:ext cx="5276850" cy="21526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 Black" charset="0"/>
                <a:ea typeface="Arial Black" charset="0"/>
                <a:cs typeface="Arial Black" charset="0"/>
              </a:rPr>
              <a:t>ANOVA</a:t>
            </a:r>
          </a:p>
          <a:p>
            <a:pPr algn="ctr"/>
            <a:r>
              <a:rPr lang="en-US" sz="2800" b="1" dirty="0">
                <a:latin typeface="Arial Black" charset="0"/>
                <a:ea typeface="Arial Black" charset="0"/>
                <a:cs typeface="Arial Black" charset="0"/>
              </a:rPr>
              <a:t>Kruskal-Wallis test</a:t>
            </a:r>
            <a:endParaRPr lang="en-US" sz="28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212560"/>
            <a:ext cx="52786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Homogeneity</a:t>
            </a:r>
            <a:r>
              <a:rPr lang="ko-KR" altLang="en-US" sz="40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ko-KR" sz="4000" dirty="0">
                <a:latin typeface="Arial Black" charset="0"/>
                <a:ea typeface="Arial Black" charset="0"/>
                <a:cs typeface="Arial Black" charset="0"/>
              </a:rPr>
              <a:t>Test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62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ision 3"/>
          <p:cNvSpPr/>
          <p:nvPr/>
        </p:nvSpPr>
        <p:spPr>
          <a:xfrm>
            <a:off x="3019687" y="967915"/>
            <a:ext cx="5913912" cy="191192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 Black" charset="0"/>
                <a:ea typeface="Arial Black" charset="0"/>
                <a:cs typeface="Arial Black" charset="0"/>
              </a:rPr>
              <a:t>Normal ?</a:t>
            </a:r>
            <a:endParaRPr lang="en-US" sz="28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Right Arrow 4"/>
          <p:cNvSpPr/>
          <p:nvPr/>
        </p:nvSpPr>
        <p:spPr>
          <a:xfrm rot="6569770">
            <a:off x="3663027" y="2828261"/>
            <a:ext cx="1304022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4169216">
            <a:off x="7015745" y="2815769"/>
            <a:ext cx="1333516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79859" y="2509207"/>
            <a:ext cx="1189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Yes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8218689" y="2509207"/>
            <a:ext cx="1739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Alternate Process 9"/>
          <p:cNvSpPr/>
          <p:nvPr/>
        </p:nvSpPr>
        <p:spPr>
          <a:xfrm>
            <a:off x="108488" y="4071278"/>
            <a:ext cx="4857101" cy="21526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Black" charset="0"/>
                <a:ea typeface="Arial Black" charset="0"/>
                <a:cs typeface="Arial Black" charset="0"/>
              </a:rPr>
              <a:t>t</a:t>
            </a:r>
            <a:r>
              <a:rPr lang="en-US" sz="2800" dirty="0" smtClean="0">
                <a:latin typeface="Arial Black" charset="0"/>
                <a:ea typeface="Arial Black" charset="0"/>
                <a:cs typeface="Arial Black" charset="0"/>
              </a:rPr>
              <a:t>-test</a:t>
            </a:r>
          </a:p>
          <a:p>
            <a:pPr algn="ctr"/>
            <a:r>
              <a:rPr lang="en-US" sz="2800" dirty="0" smtClean="0">
                <a:latin typeface="Arial Black" charset="0"/>
                <a:ea typeface="Arial Black" charset="0"/>
                <a:cs typeface="Arial Black" charset="0"/>
              </a:rPr>
              <a:t>Welch’s t-test</a:t>
            </a:r>
            <a:endParaRPr lang="en-US" sz="28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7029907" y="4071278"/>
            <a:ext cx="5012275" cy="21526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Black" charset="0"/>
                <a:ea typeface="Arial Black" charset="0"/>
                <a:cs typeface="Arial Black" charset="0"/>
              </a:rPr>
              <a:t>Wilcoxon rank-sum test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050" y="306196"/>
            <a:ext cx="52786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Homogeneity</a:t>
            </a:r>
            <a:r>
              <a:rPr lang="ko-KR" altLang="en-US" sz="40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ko-KR" sz="4000" dirty="0">
                <a:latin typeface="Arial Black" charset="0"/>
                <a:ea typeface="Arial Black" charset="0"/>
                <a:cs typeface="Arial Black" charset="0"/>
              </a:rPr>
              <a:t>Test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Two Groups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02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7" y="361507"/>
            <a:ext cx="11870008" cy="563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9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00" y="1905000"/>
            <a:ext cx="6273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4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ision 3"/>
          <p:cNvSpPr/>
          <p:nvPr/>
        </p:nvSpPr>
        <p:spPr>
          <a:xfrm>
            <a:off x="3037129" y="1069809"/>
            <a:ext cx="5913912" cy="191192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 Black" charset="0"/>
                <a:ea typeface="Arial Black" charset="0"/>
                <a:cs typeface="Arial Black" charset="0"/>
              </a:rPr>
              <a:t>Normal ?</a:t>
            </a:r>
            <a:endParaRPr lang="en-US" sz="28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Right Arrow 4"/>
          <p:cNvSpPr/>
          <p:nvPr/>
        </p:nvSpPr>
        <p:spPr>
          <a:xfrm rot="6569770">
            <a:off x="3673365" y="2842888"/>
            <a:ext cx="127298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4169216">
            <a:off x="7079553" y="2860023"/>
            <a:ext cx="1239015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79859" y="2509207"/>
            <a:ext cx="1189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Yes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8218689" y="2509207"/>
            <a:ext cx="1739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Alternate Process 9"/>
          <p:cNvSpPr/>
          <p:nvPr/>
        </p:nvSpPr>
        <p:spPr>
          <a:xfrm>
            <a:off x="108488" y="4071278"/>
            <a:ext cx="4857101" cy="21526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 Black" charset="0"/>
                <a:ea typeface="Arial Black" charset="0"/>
                <a:cs typeface="Arial Black" charset="0"/>
              </a:rPr>
              <a:t>ANOVA</a:t>
            </a:r>
            <a:endParaRPr lang="en-US" sz="28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7029907" y="4071278"/>
            <a:ext cx="5012275" cy="21526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 Black" charset="0"/>
                <a:ea typeface="Arial Black" charset="0"/>
                <a:cs typeface="Arial Black" charset="0"/>
              </a:rPr>
              <a:t>Kruskal-Wallis </a:t>
            </a:r>
            <a:r>
              <a:rPr lang="en-US" sz="2800" b="1" dirty="0" smtClean="0">
                <a:latin typeface="Arial Black" charset="0"/>
                <a:ea typeface="Arial Black" charset="0"/>
                <a:cs typeface="Arial Black" charset="0"/>
              </a:rPr>
              <a:t>test</a:t>
            </a:r>
            <a:endParaRPr lang="en-US" sz="28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475" y="180606"/>
            <a:ext cx="52786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Homogeneity</a:t>
            </a:r>
            <a:r>
              <a:rPr lang="ko-KR" altLang="en-US" sz="40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ko-KR" sz="4000" dirty="0">
                <a:latin typeface="Arial Black" charset="0"/>
                <a:ea typeface="Arial Black" charset="0"/>
                <a:cs typeface="Arial Black" charset="0"/>
              </a:rPr>
              <a:t>Test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Many Groups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6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17700"/>
            <a:ext cx="63881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9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905000"/>
            <a:ext cx="62484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905000"/>
            <a:ext cx="62357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8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42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Black</vt:lpstr>
      <vt:lpstr>Calibri</vt:lpstr>
      <vt:lpstr>Calibri Light</vt:lpstr>
      <vt:lpstr>Arial</vt:lpstr>
      <vt:lpstr>Office Theme</vt:lpstr>
      <vt:lpstr>            Non-parametric Homogeneity Test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42</cp:revision>
  <dcterms:created xsi:type="dcterms:W3CDTF">2019-10-26T12:53:45Z</dcterms:created>
  <dcterms:modified xsi:type="dcterms:W3CDTF">2019-11-27T09:22:42Z</dcterms:modified>
</cp:coreProperties>
</file>