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BThuZsFNn-A" TargetMode="External"/><Relationship Id="rId5" Type="http://schemas.openxmlformats.org/officeDocument/2006/relationships/hyperlink" Target="https://github.com/SungchulLee/statistics/tree/master/problem_confidence_interval_2009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2009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895600"/>
            <a:ext cx="10713720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566160"/>
            <a:ext cx="1071372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541520"/>
            <a:ext cx="1071372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227320"/>
            <a:ext cx="107137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806440"/>
            <a:ext cx="10713720" cy="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88" y="922020"/>
            <a:ext cx="9650984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6" y="2849880"/>
            <a:ext cx="8926448" cy="3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[2009]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24" y="705577"/>
            <a:ext cx="8286776" cy="50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929370" cy="39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3261360"/>
            <a:ext cx="892937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4099560"/>
            <a:ext cx="892937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4983480"/>
            <a:ext cx="892937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5699760"/>
            <a:ext cx="892937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510540"/>
            <a:ext cx="6565900" cy="1976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0" y="2755794"/>
            <a:ext cx="8564880" cy="39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</Words>
  <Application>Microsoft Macintosh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Calibri</vt:lpstr>
      <vt:lpstr>Calibri Light</vt:lpstr>
      <vt:lpstr>Arial</vt:lpstr>
      <vt:lpstr>Office Theme</vt:lpstr>
      <vt:lpstr>           Problems on Confidence Interval 2009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70</cp:revision>
  <dcterms:created xsi:type="dcterms:W3CDTF">2019-10-26T12:53:45Z</dcterms:created>
  <dcterms:modified xsi:type="dcterms:W3CDTF">2019-12-17T07:38:02Z</dcterms:modified>
</cp:coreProperties>
</file>