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9" r:id="rId5"/>
    <p:sldId id="267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ce.re.kr/boardCnts/list.do?boardID=1500212&amp;m=030306&amp;s=kice" TargetMode="External"/><Relationship Id="rId2" Type="http://schemas.openxmlformats.org/officeDocument/2006/relationships/hyperlink" Target="https://github.com/yhilpisch/py4f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hyperlink" Target="https://github.com/SungchulLee/statistics/tree/master/problem_confidence_interval_2012" TargetMode="External"/><Relationship Id="rId4" Type="http://schemas.openxmlformats.org/officeDocument/2006/relationships/hyperlink" Target="https://youtu.be/7QXOLL-5qT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69" y="1122362"/>
            <a:ext cx="10568763" cy="4227514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Problems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on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Confidence Interval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2012</a:t>
            </a:r>
            <a:br>
              <a:rPr lang="en-US" sz="6700" dirty="0">
                <a:latin typeface="Arial Black" charset="0"/>
                <a:ea typeface="Arial Black" charset="0"/>
                <a:cs typeface="Arial Black" charset="0"/>
              </a:rPr>
            </a:br>
            <a:endParaRPr lang="en-US" sz="6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876"/>
            <a:ext cx="1604387" cy="15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5471160"/>
            <a:ext cx="8900160" cy="11658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991870"/>
            <a:ext cx="9105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0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991870"/>
            <a:ext cx="9105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3"/>
              </a:rPr>
              <a:t>Data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4"/>
              </a:rPr>
              <a:t>Youtube</a:t>
            </a:r>
            <a:endParaRPr lang="en-US" sz="2000" dirty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5"/>
              </a:rPr>
              <a:t>Code</a:t>
            </a:r>
            <a:endParaRPr lang="en-US" sz="2000" dirty="0">
              <a:latin typeface="Arial Black" charset="0"/>
              <a:ea typeface="Arial Black" charset="0"/>
              <a:cs typeface="Arial Black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16064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25635" y="5970494"/>
            <a:ext cx="1951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[2012]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" y="1341120"/>
            <a:ext cx="10887891" cy="42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382000" cy="225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2959100"/>
            <a:ext cx="8900160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382000" cy="225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023360"/>
            <a:ext cx="8900160" cy="2613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60" y="2959100"/>
            <a:ext cx="504444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33400"/>
            <a:ext cx="8382000" cy="225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023360"/>
            <a:ext cx="8900160" cy="26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3947160"/>
            <a:ext cx="8900160" cy="26898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1386840"/>
            <a:ext cx="70459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2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632960"/>
            <a:ext cx="8900160" cy="20040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1386840"/>
            <a:ext cx="7045960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3055620"/>
            <a:ext cx="7531100" cy="358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20" y="4693920"/>
            <a:ext cx="8900160" cy="19431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991870"/>
            <a:ext cx="91059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5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</Words>
  <Application>Microsoft Macintosh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           Problems on Confidence Interval 2012 </vt:lpstr>
      <vt:lpstr>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이승철</cp:lastModifiedBy>
  <cp:revision>39</cp:revision>
  <dcterms:created xsi:type="dcterms:W3CDTF">2019-10-26T12:53:45Z</dcterms:created>
  <dcterms:modified xsi:type="dcterms:W3CDTF">2019-12-22T13:37:36Z</dcterms:modified>
</cp:coreProperties>
</file>