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0" r:id="rId5"/>
    <p:sldId id="280" r:id="rId6"/>
    <p:sldId id="279" r:id="rId7"/>
    <p:sldId id="274" r:id="rId8"/>
    <p:sldId id="272" r:id="rId9"/>
    <p:sldId id="273" r:id="rId10"/>
    <p:sldId id="276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confidence_interval_2013" TargetMode="External"/><Relationship Id="rId4" Type="http://schemas.openxmlformats.org/officeDocument/2006/relationships/hyperlink" Target="https://youtu.be/dGG4vULxT8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2013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" y="2793586"/>
            <a:ext cx="10441369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" y="2793586"/>
            <a:ext cx="10441369" cy="13487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17" y="4724400"/>
            <a:ext cx="332149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[2013]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1173480"/>
            <a:ext cx="10368779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2" y="2682240"/>
            <a:ext cx="10441369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2" y="2682240"/>
            <a:ext cx="10441369" cy="1348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7" y="4501708"/>
            <a:ext cx="2570480" cy="16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6" y="2796540"/>
            <a:ext cx="7208520" cy="12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37" y="320039"/>
            <a:ext cx="4094481" cy="18914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6" y="2796540"/>
            <a:ext cx="7208520" cy="1201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5" y="4582988"/>
            <a:ext cx="3756663" cy="13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           Problems on Confidence Interval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41</cp:revision>
  <dcterms:created xsi:type="dcterms:W3CDTF">2019-10-26T12:53:45Z</dcterms:created>
  <dcterms:modified xsi:type="dcterms:W3CDTF">2019-12-22T13:42:44Z</dcterms:modified>
</cp:coreProperties>
</file>